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0.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48.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6.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7.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K02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something </a:t>
            </a:r>
            <a:r>
              <a:rPr b="1">
                <a:solidFill>
                  <a:srgbClr val="7030A0"/>
                </a:solidFill>
              </a:rPr>
              <a:t>given</a:t>
            </a:r>
            <a:r>
              <a:t> different from something </a:t>
            </a:r>
            <a:r>
              <a:rPr b="1">
                <a:solidFill>
                  <a:srgbClr val="7030A0"/>
                </a:solidFill>
              </a:rPr>
              <a:t>earned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Something </a:t>
            </a:r>
            <a:r>
              <a:rPr b="1">
                <a:solidFill>
                  <a:srgbClr val="7030A0"/>
                </a:solidFill>
              </a:rPr>
              <a:t>given</a:t>
            </a:r>
            <a:r>
              <a:t> is different from something </a:t>
            </a:r>
            <a:r>
              <a:rPr b="1">
                <a:solidFill>
                  <a:srgbClr val="7030A0"/>
                </a:solidFill>
              </a:rPr>
              <a:t>earned</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K02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you could </a:t>
            </a:r>
            <a:r>
              <a:rPr b="1">
                <a:solidFill>
                  <a:srgbClr val="7030A0"/>
                </a:solidFill>
              </a:rPr>
              <a:t>give</a:t>
            </a:r>
            <a:r>
              <a:t> to someone?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Something I could </a:t>
            </a:r>
            <a:r>
              <a:rPr b="1">
                <a:solidFill>
                  <a:srgbClr val="7030A0"/>
                </a:solidFill>
              </a:rPr>
              <a:t>give</a:t>
            </a:r>
            <a:r>
              <a:t> to someone is...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given/earned.</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2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given/earned</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4" name="Oval 23"/>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given/earned...</a:t>
            </a:r>
            <a:r>
              <a:rPr i="1"/>
              <a:t>
From this visual, I can infer… </a:t>
            </a:r>
            <a:r>
              <a:rPr i="0"/>
              <a:t>(use </a:t>
            </a:r>
            <a:r>
              <a:rPr b="1">
                <a:solidFill>
                  <a:srgbClr val="7030A0"/>
                </a:solidFill>
              </a:rPr>
              <a:t>given/earned</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2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given/earned</a:t>
            </a:r>
            <a:r>
              <a:t>.
Include 3-5 other vocabulary words in your paragraph. You may include the following stems:​
</a:t>
            </a:r>
            <a:r>
              <a:rPr i="1"/>
              <a:t>•   Something </a:t>
            </a:r>
            <a:r>
              <a:rPr i="1" b="1">
                <a:solidFill>
                  <a:srgbClr val="7030A0"/>
                </a:solidFill>
              </a:rPr>
              <a:t>given</a:t>
            </a:r>
            <a:r>
              <a:rPr i="1"/>
              <a:t> is...
</a:t>
            </a:r>
            <a:r>
              <a:rPr i="1"/>
              <a:t>•   Something </a:t>
            </a:r>
            <a:r>
              <a:rPr i="1" b="1">
                <a:solidFill>
                  <a:srgbClr val="7030A0"/>
                </a:solidFill>
              </a:rPr>
              <a:t>given</a:t>
            </a:r>
            <a:r>
              <a:rPr i="1"/>
              <a:t> is different from something </a:t>
            </a:r>
            <a:r>
              <a:rPr i="1" b="1">
                <a:solidFill>
                  <a:srgbClr val="7030A0"/>
                </a:solidFill>
              </a:rPr>
              <a:t>earned</a:t>
            </a:r>
            <a:r>
              <a:rPr i="1"/>
              <a:t> because...
</a:t>
            </a:r>
            <a:r>
              <a:rPr i="1"/>
              <a:t>•   Something I could </a:t>
            </a:r>
            <a:r>
              <a:rPr i="1" b="1">
                <a:solidFill>
                  <a:srgbClr val="7030A0"/>
                </a:solidFill>
              </a:rPr>
              <a:t>give</a:t>
            </a:r>
            <a:r>
              <a:rPr i="1"/>
              <a:t> to someone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K02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given/earned.</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something you could give to someone? Why?</a:t>
            </a:r>
            <a:r>
              <a:t>
</a:t>
            </a:r>
            <a:r>
              <a:rPr i="1"/>
              <a:t>Something I could give to someone is...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K02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K026w.png"/>
          <p:cNvPicPr>
            <a:picLocks noChangeAspect="1"/>
          </p:cNvPicPr>
          <p:nvPr/>
        </p:nvPicPr>
        <p:blipFill>
          <a:blip r:embed="rId4"/>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5"/>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6"/>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something you could give to someone?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K02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K026w.png"/>
          <p:cNvPicPr>
            <a:picLocks noChangeAspect="1"/>
          </p:cNvPicPr>
          <p:nvPr/>
        </p:nvPicPr>
        <p:blipFill>
          <a:blip r:embed="rId4"/>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2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2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something </a:t>
            </a:r>
            <a:r>
              <a:rPr b="1">
                <a:solidFill>
                  <a:srgbClr val="7030A0"/>
                </a:solidFill>
              </a:rPr>
              <a:t>given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Something </a:t>
            </a:r>
            <a:r>
              <a:rPr b="1">
                <a:solidFill>
                  <a:srgbClr val="7030A0"/>
                </a:solidFill>
              </a:rPr>
              <a:t>given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