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2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expresión sea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expresión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cuando...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expresión sea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expresión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cuando...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1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2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expresión sea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expresión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cuando...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1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2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expresión sea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expresión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cuando...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¿Las </a:t>
            </a:r>
            <a:r>
              <a:rPr b="1" sz="2000">
                <a:solidFill>
                  <a:srgbClr val="7030A0"/>
                </a:solidFill>
              </a:rPr>
              <a:t>desigualdades</a:t>
            </a:r>
            <a:r>
              <a:rPr b="1" sz="2000"/>
              <a:t> se pueden tratar como ecuaciones?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las </a:t>
            </a:r>
            <a:r>
              <a:rPr b="1" sz="2000" i="1">
                <a:solidFill>
                  <a:srgbClr val="7030A0"/>
                </a:solidFill>
              </a:rPr>
              <a:t>desigualdades</a:t>
            </a:r>
            <a:r>
              <a:rPr i="1"/>
              <a:t> se pueden/no se pueden tratar como ecuaciones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2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2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¿Las </a:t>
            </a:r>
            <a:r>
              <a:rPr b="1">
                <a:solidFill>
                  <a:srgbClr val="7030A0"/>
                </a:solidFill>
              </a:rPr>
              <a:t>desigualdades</a:t>
            </a:r>
            <a:r>
              <a:t> se pueden tratar como ecuaciones?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las </a:t>
            </a:r>
            <a:r>
              <a:rPr b="1">
                <a:solidFill>
                  <a:srgbClr val="7030A0"/>
                </a:solidFill>
              </a:rPr>
              <a:t>desigualdades</a:t>
            </a:r>
            <a:r>
              <a:t> se pueden/no se pueden tratar como ecuaciones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2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2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expresión es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cuando...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se diferencia de una </a:t>
            </a:r>
            <a:r>
              <a:rPr i="1" b="1">
                <a:solidFill>
                  <a:srgbClr val="7030A0"/>
                </a:solidFill>
              </a:rPr>
              <a:t>ecuación</a:t>
            </a:r>
            <a:r>
              <a:rPr i="1"/>
              <a:t> porque...
</a:t>
            </a:r>
            <a:r>
              <a:rPr i="1"/>
              <a:t>•   Yo creo que las </a:t>
            </a:r>
            <a:r>
              <a:rPr i="1" b="1">
                <a:solidFill>
                  <a:srgbClr val="7030A0"/>
                </a:solidFill>
              </a:rPr>
              <a:t>desigualdades</a:t>
            </a:r>
            <a:r>
              <a:rPr i="1"/>
              <a:t> se pueden/no se pueden tratar como ecuaciones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2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desigualdad.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¿Las desigualdades se pueden tratar como ecuaciones? ¿Por qué sí o por qué no?</a:t>
            </a:r>
            <a:r>
              <a:t>
</a:t>
            </a:r>
            <a:r>
              <a:rPr i="1"/>
              <a:t>Yo creo que las desigualdades se pueden/no se pueden tratar como ecuaciones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2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¿Las </a:t>
            </a:r>
            <a:r>
              <a:rPr b="1" sz="2800">
                <a:solidFill>
                  <a:srgbClr val="7030A0"/>
                </a:solidFill>
              </a:rPr>
              <a:t>desigualdades</a:t>
            </a:r>
            <a:r>
              <a:rPr b="1" sz="2800"/>
              <a:t> se pueden tratar como ecuaciones?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2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