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A1e01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función exponencial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función exponencial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0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asíntota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asíntota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A1e00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A1e01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función exponencial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asíntota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función exponencial</a:t>
            </a:r>
            <a:r>
              <a:t> se relaciona con una </a:t>
            </a:r>
            <a:r>
              <a:rPr b="1">
                <a:solidFill>
                  <a:srgbClr val="7030A0"/>
                </a:solidFill>
              </a:rPr>
              <a:t>asíntota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0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te dice el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 te dice...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efecto tiene la </a:t>
            </a:r>
            <a:r>
              <a:rPr b="1" sz="2000">
                <a:solidFill>
                  <a:srgbClr val="7030A0"/>
                </a:solidFill>
              </a:rPr>
              <a:t>constante</a:t>
            </a:r>
            <a:r>
              <a:rPr b="1" sz="2000"/>
              <a:t> "a" en una </a:t>
            </a:r>
            <a:r>
              <a:rPr b="1" sz="2000">
                <a:solidFill>
                  <a:srgbClr val="7030A0"/>
                </a:solidFill>
              </a:rPr>
              <a:t>función exponencial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El efecto de "a" en una </a:t>
            </a:r>
            <a:r>
              <a:rPr b="1" sz="2000" i="1">
                <a:solidFill>
                  <a:srgbClr val="7030A0"/>
                </a:solidFill>
              </a:rPr>
              <a:t>función exponencial</a:t>
            </a:r>
            <a:r>
              <a:rPr i="1"/>
              <a:t> es...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A1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0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efecto tiene la </a:t>
            </a:r>
            <a:r>
              <a:rPr b="1">
                <a:solidFill>
                  <a:srgbClr val="7030A0"/>
                </a:solidFill>
              </a:rPr>
              <a:t>constante</a:t>
            </a:r>
            <a:r>
              <a:t> "a" en una </a:t>
            </a:r>
            <a:r>
              <a:rPr b="1">
                <a:solidFill>
                  <a:srgbClr val="7030A0"/>
                </a:solidFill>
              </a:rPr>
              <a:t>función exponencial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efecto de "a" en una </a:t>
            </a:r>
            <a:r>
              <a:rPr b="1">
                <a:solidFill>
                  <a:srgbClr val="7030A0"/>
                </a:solidFill>
              </a:rPr>
              <a:t>función exponencial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función exponencial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función exponencial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función exponencial.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función exponencial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A1e00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A1e009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función exponencial...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función exponencial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función exponencial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función exponencial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función exponencial</a:t>
            </a:r>
            <a:r>
              <a:rPr i="1"/>
              <a:t> se relaciona con una </a:t>
            </a:r>
            <a:r>
              <a:rPr i="1" b="1">
                <a:solidFill>
                  <a:srgbClr val="7030A0"/>
                </a:solidFill>
              </a:rPr>
              <a:t>asíntota</a:t>
            </a:r>
            <a:r>
              <a:rPr i="1"/>
              <a:t> porque...
</a:t>
            </a:r>
            <a:r>
              <a:rPr i="1"/>
              <a:t>•   El efecto de "a" en una </a:t>
            </a:r>
            <a:r>
              <a:rPr i="1" b="1">
                <a:solidFill>
                  <a:srgbClr val="7030A0"/>
                </a:solidFill>
              </a:rPr>
              <a:t>función exponencial</a:t>
            </a:r>
            <a:r>
              <a:rPr i="1"/>
              <a:t> es...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A1e01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función exponencial.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efecto tiene la constante "a" en una función exponencial?</a:t>
            </a:r>
            <a:r>
              <a:t>
</a:t>
            </a:r>
            <a:r>
              <a:rPr i="1"/>
              <a:t>El efecto de "a" en una función exponencial es...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A1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A1e00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A1e0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efecto tiene la </a:t>
            </a:r>
            <a:r>
              <a:rPr b="1" sz="2800">
                <a:solidFill>
                  <a:srgbClr val="7030A0"/>
                </a:solidFill>
              </a:rPr>
              <a:t>constante</a:t>
            </a:r>
            <a:r>
              <a:rPr b="1" sz="2800"/>
              <a:t> "a" en una </a:t>
            </a:r>
            <a:r>
              <a:rPr b="1" sz="2800">
                <a:solidFill>
                  <a:srgbClr val="7030A0"/>
                </a:solidFill>
              </a:rPr>
              <a:t>función exponencial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A1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0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