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¿Podría un </a:t>
            </a:r>
            <a:r>
              <a:rPr b="1" sz="2000">
                <a:solidFill>
                  <a:srgbClr val="7030A0"/>
                </a:solidFill>
              </a:rPr>
              <a:t>coeficiente de correlación</a:t>
            </a:r>
            <a:r>
              <a:rPr b="1" sz="2000"/>
              <a:t> ser mayor que 1? 0?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 </a:t>
            </a:r>
            <a:r>
              <a:rPr b="1" sz="2000" i="1">
                <a:solidFill>
                  <a:srgbClr val="7030A0"/>
                </a:solidFill>
              </a:rPr>
              <a:t>coeficiente de correlación</a:t>
            </a:r>
            <a:r>
              <a:rPr i="1"/>
              <a:t> podría/no podría ser mayor que 1.0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 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ser mayor que 1? 0?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podría/no podría ser mayor que 1.0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coeficiente de correlación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coeficiente de correlación.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coeficiente de correlación...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coeficiente de correlación</a:t>
            </a:r>
            <a:r>
              <a:rPr i="1"/>
              <a:t> te dice...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coeficiente de correlación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pendiente</a:t>
            </a:r>
            <a:r>
              <a:rPr i="1"/>
              <a:t> porque...
</a:t>
            </a:r>
            <a:r>
              <a:rPr i="1"/>
              <a:t>•   Creo que un </a:t>
            </a:r>
            <a:r>
              <a:rPr i="1" b="1">
                <a:solidFill>
                  <a:srgbClr val="7030A0"/>
                </a:solidFill>
              </a:rPr>
              <a:t>coeficiente de correlación</a:t>
            </a:r>
            <a:r>
              <a:rPr i="1"/>
              <a:t> podría/no podría ser mayor que 1.0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coeficiente de correlación.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¿Podría un coeficiente de correlación ser mayor que 1? 0? ¿Por qué sí o por qué no?</a:t>
            </a:r>
            <a:r>
              <a:t>
</a:t>
            </a:r>
            <a:r>
              <a:rPr i="1"/>
              <a:t>Creo que un coeficiente de correlación podría/no podría ser mayor que 1.0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A1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¿Podría un </a:t>
            </a:r>
            <a:r>
              <a:rPr b="1" sz="2800">
                <a:solidFill>
                  <a:srgbClr val="7030A0"/>
                </a:solidFill>
              </a:rPr>
              <a:t>coeficiente de correlación</a:t>
            </a:r>
            <a:r>
              <a:rPr b="1" sz="2800"/>
              <a:t> ser mayor que 1? 0?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0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te dice...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