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A105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the </a:t>
            </a:r>
            <a:r>
              <a:rPr b="1">
                <a:solidFill>
                  <a:srgbClr val="7030A0"/>
                </a:solidFill>
              </a:rPr>
              <a:t>slope-intercept form</a:t>
            </a:r>
            <a:r>
              <a:t> of a </a:t>
            </a:r>
            <a:r>
              <a:rPr b="1">
                <a:solidFill>
                  <a:srgbClr val="7030A0"/>
                </a:solidFill>
              </a:rPr>
              <a:t>linear equation</a:t>
            </a:r>
            <a:r>
              <a:t> determined?</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slope-intercept form</a:t>
            </a:r>
            <a:r>
              <a:t> of a </a:t>
            </a:r>
            <a:r>
              <a:rPr b="1">
                <a:solidFill>
                  <a:srgbClr val="7030A0"/>
                </a:solidFill>
              </a:rPr>
              <a:t>linear equation</a:t>
            </a:r>
            <a:r>
              <a:t> is determined by...</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A105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A104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could you find the </a:t>
            </a:r>
            <a:r>
              <a:rPr b="1">
                <a:solidFill>
                  <a:srgbClr val="7030A0"/>
                </a:solidFill>
              </a:rPr>
              <a:t>slope-intercept form</a:t>
            </a:r>
            <a:r>
              <a:t> from the </a:t>
            </a:r>
            <a:r>
              <a:rPr b="1">
                <a:solidFill>
                  <a:srgbClr val="7030A0"/>
                </a:solidFill>
              </a:rPr>
              <a:t>point-slope form</a:t>
            </a:r>
            <a:r>
              <a:t> of a linear equation?</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I could find the </a:t>
            </a:r>
            <a:r>
              <a:rPr b="1">
                <a:solidFill>
                  <a:srgbClr val="7030A0"/>
                </a:solidFill>
              </a:rPr>
              <a:t>slope-intercept form</a:t>
            </a:r>
            <a:r>
              <a:t> from the </a:t>
            </a:r>
            <a:r>
              <a:rPr b="1">
                <a:solidFill>
                  <a:srgbClr val="7030A0"/>
                </a:solidFill>
              </a:rPr>
              <a:t>point-slope form</a:t>
            </a:r>
            <a:r>
              <a:t> by...</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A104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you find the </a:t>
            </a:r>
            <a:r>
              <a:rPr b="1">
                <a:solidFill>
                  <a:srgbClr val="7030A0"/>
                </a:solidFill>
              </a:rPr>
              <a:t>slope-intercept form</a:t>
            </a:r>
            <a:r>
              <a:t> from the </a:t>
            </a:r>
            <a:r>
              <a:rPr b="1">
                <a:solidFill>
                  <a:srgbClr val="7030A0"/>
                </a:solidFill>
              </a:rPr>
              <a:t>point-slope form</a:t>
            </a:r>
            <a:r>
              <a:t> of a linear equation?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could find the </a:t>
            </a:r>
            <a:r>
              <a:rPr b="1">
                <a:solidFill>
                  <a:srgbClr val="7030A0"/>
                </a:solidFill>
              </a:rPr>
              <a:t>slope-intercept form</a:t>
            </a:r>
            <a:r>
              <a:t> from the </a:t>
            </a:r>
            <a:r>
              <a:rPr b="1">
                <a:solidFill>
                  <a:srgbClr val="7030A0"/>
                </a:solidFill>
              </a:rPr>
              <a:t>point-slope form</a:t>
            </a:r>
            <a:r>
              <a:t> by...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A104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Can the </a:t>
            </a:r>
            <a:r>
              <a:rPr b="1">
                <a:solidFill>
                  <a:srgbClr val="7030A0"/>
                </a:solidFill>
              </a:rPr>
              <a:t>point-slope</a:t>
            </a:r>
            <a:r>
              <a:t> be used with any point on a graph? Why or why not?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point-slope</a:t>
            </a:r>
            <a:r>
              <a:t> form can/cannot be used with any point on a graph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4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point-slope form.</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4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4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4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4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point-slope form</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A1052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4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point-slope form...</a:t>
            </a:r>
            <a:r>
              <a:rPr i="1"/>
              <a:t>
From this visual, I can infer… </a:t>
            </a:r>
            <a:r>
              <a:rPr i="0"/>
              <a:t>(use </a:t>
            </a:r>
            <a:r>
              <a:rPr b="1">
                <a:solidFill>
                  <a:srgbClr val="7030A0"/>
                </a:solidFill>
              </a:rPr>
              <a:t>point-slope form</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4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4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point-slope form</a:t>
            </a:r>
            <a:r>
              <a:t>.
Include 3-5 other vocabulary words in your paragraph. You may include the following stems:​
</a:t>
            </a:r>
            <a:r>
              <a:rPr i="1"/>
              <a:t>•   The </a:t>
            </a:r>
            <a:r>
              <a:rPr i="1" b="1">
                <a:solidFill>
                  <a:srgbClr val="7030A0"/>
                </a:solidFill>
              </a:rPr>
              <a:t>point-slope form</a:t>
            </a:r>
            <a:r>
              <a:rPr i="1"/>
              <a:t> of a </a:t>
            </a:r>
            <a:r>
              <a:rPr i="1" b="1">
                <a:solidFill>
                  <a:srgbClr val="7030A0"/>
                </a:solidFill>
              </a:rPr>
              <a:t>linear equation</a:t>
            </a:r>
            <a:r>
              <a:rPr i="1"/>
              <a:t> is determined by...
</a:t>
            </a:r>
            <a:r>
              <a:rPr i="1"/>
              <a:t>•   I could find the </a:t>
            </a:r>
            <a:r>
              <a:rPr i="1" b="1">
                <a:solidFill>
                  <a:srgbClr val="7030A0"/>
                </a:solidFill>
              </a:rPr>
              <a:t>slope-intercept form</a:t>
            </a:r>
            <a:r>
              <a:rPr i="1"/>
              <a:t> from the </a:t>
            </a:r>
            <a:r>
              <a:rPr i="1" b="1">
                <a:solidFill>
                  <a:srgbClr val="7030A0"/>
                </a:solidFill>
              </a:rPr>
              <a:t>point-slope form</a:t>
            </a:r>
            <a:r>
              <a:rPr i="1"/>
              <a:t> by...
</a:t>
            </a:r>
            <a:r>
              <a:rPr i="1"/>
              <a:t>•   The </a:t>
            </a:r>
            <a:r>
              <a:rPr i="1" b="1">
                <a:solidFill>
                  <a:srgbClr val="7030A0"/>
                </a:solidFill>
              </a:rPr>
              <a:t>point-slope</a:t>
            </a:r>
            <a:r>
              <a:rPr i="1"/>
              <a:t> form can/cannot be used with any point on a graph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A1041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point-slope form.</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Can the point-slope be used with any point on a graph? Why or why not?</a:t>
            </a:r>
            <a:r>
              <a:t>
</a:t>
            </a:r>
            <a:r>
              <a:rPr i="1"/>
              <a:t>The point-slope form can/cannot be used with any point on a graph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A104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A1052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Can the point-slope be used with any point on a graph? Why or why not?</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A104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A105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4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5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A104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is the </a:t>
            </a:r>
            <a:r>
              <a:rPr b="1">
                <a:solidFill>
                  <a:srgbClr val="7030A0"/>
                </a:solidFill>
              </a:rPr>
              <a:t>point-slope form</a:t>
            </a:r>
            <a:r>
              <a:t> of a </a:t>
            </a:r>
            <a:r>
              <a:rPr b="1">
                <a:solidFill>
                  <a:srgbClr val="7030A0"/>
                </a:solidFill>
              </a:rPr>
              <a:t>linear equation</a:t>
            </a:r>
            <a:r>
              <a:t> determined?</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point-slope form</a:t>
            </a:r>
            <a:r>
              <a:t> of a </a:t>
            </a:r>
            <a:r>
              <a:rPr b="1">
                <a:solidFill>
                  <a:srgbClr val="7030A0"/>
                </a:solidFill>
              </a:rPr>
              <a:t>linear equation</a:t>
            </a:r>
            <a:r>
              <a:t> is determined by...</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