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A106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vertex</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vertex</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A106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A103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maximum</a:t>
            </a:r>
            <a:r>
              <a:t> related to a </a:t>
            </a:r>
            <a:r>
              <a:rPr b="1">
                <a:solidFill>
                  <a:srgbClr val="7030A0"/>
                </a:solidFill>
              </a:rPr>
              <a:t>vertex</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maximum</a:t>
            </a:r>
            <a:r>
              <a:t> is related to a </a:t>
            </a:r>
            <a:r>
              <a:rPr b="1">
                <a:solidFill>
                  <a:srgbClr val="7030A0"/>
                </a:solidFill>
              </a:rPr>
              <a:t>vertex</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A103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maximum</a:t>
            </a:r>
            <a:r>
              <a:t> related to a </a:t>
            </a:r>
            <a:r>
              <a:rPr b="1">
                <a:solidFill>
                  <a:srgbClr val="7030A0"/>
                </a:solidFill>
              </a:rPr>
              <a:t>vertex</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maximum</a:t>
            </a:r>
            <a:r>
              <a:t> is related to a </a:t>
            </a:r>
            <a:r>
              <a:rPr b="1">
                <a:solidFill>
                  <a:srgbClr val="7030A0"/>
                </a:solidFill>
              </a:rPr>
              <a:t>vertex</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A104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quadratic function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quadratic function</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A103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a:t>
            </a:r>
            <a:r>
              <a:rPr b="1">
                <a:solidFill>
                  <a:srgbClr val="7030A0"/>
                </a:solidFill>
              </a:rPr>
              <a:t>maximum</a:t>
            </a:r>
            <a:r>
              <a:t>s are only identified on graphs of </a:t>
            </a:r>
            <a:r>
              <a:rPr b="1">
                <a:solidFill>
                  <a:srgbClr val="7030A0"/>
                </a:solidFill>
              </a:rPr>
              <a:t>quadratic function</a:t>
            </a:r>
            <a:r>
              <a:t>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maximum</a:t>
            </a:r>
            <a:r>
              <a:t>s are only defined on graphs of </a:t>
            </a:r>
            <a:r>
              <a:rPr b="1">
                <a:solidFill>
                  <a:srgbClr val="7030A0"/>
                </a:solidFill>
              </a:rPr>
              <a:t>quadratic function</a:t>
            </a:r>
            <a:r>
              <a:t>s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maximum.</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3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A103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A103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3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maximum</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A1065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maximum...</a:t>
            </a:r>
            <a:r>
              <a:rPr i="1"/>
              <a:t>
From this visual, I can infer… </a:t>
            </a:r>
            <a:r>
              <a:rPr i="0"/>
              <a:t>(use </a:t>
            </a:r>
            <a:r>
              <a:rPr b="1">
                <a:solidFill>
                  <a:srgbClr val="7030A0"/>
                </a:solidFill>
              </a:rPr>
              <a:t>maximum</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maximum</a:t>
            </a:r>
            <a:r>
              <a:t>.
Include 3-5 other vocabulary words in your paragraph. You may include the following stems:​
</a:t>
            </a:r>
            <a:r>
              <a:rPr i="1"/>
              <a:t>•   A </a:t>
            </a:r>
            <a:r>
              <a:rPr i="1" b="1">
                <a:solidFill>
                  <a:srgbClr val="7030A0"/>
                </a:solidFill>
              </a:rPr>
              <a:t>maximum</a:t>
            </a:r>
            <a:r>
              <a:rPr i="1"/>
              <a:t> is...
</a:t>
            </a:r>
            <a:r>
              <a:rPr i="1"/>
              <a:t>•   A </a:t>
            </a:r>
            <a:r>
              <a:rPr i="1" b="1">
                <a:solidFill>
                  <a:srgbClr val="7030A0"/>
                </a:solidFill>
              </a:rPr>
              <a:t>maximum</a:t>
            </a:r>
            <a:r>
              <a:rPr i="1"/>
              <a:t> is related to a </a:t>
            </a:r>
            <a:r>
              <a:rPr i="1" b="1">
                <a:solidFill>
                  <a:srgbClr val="7030A0"/>
                </a:solidFill>
              </a:rPr>
              <a:t>vertex</a:t>
            </a:r>
            <a:r>
              <a:rPr i="1"/>
              <a:t> because...
</a:t>
            </a:r>
            <a:r>
              <a:rPr i="1"/>
              <a:t>•   I think </a:t>
            </a:r>
            <a:r>
              <a:rPr i="1" b="1">
                <a:solidFill>
                  <a:srgbClr val="7030A0"/>
                </a:solidFill>
              </a:rPr>
              <a:t>maximum</a:t>
            </a:r>
            <a:r>
              <a:rPr i="1"/>
              <a:t>s are only defined on graphs of </a:t>
            </a:r>
            <a:r>
              <a:rPr i="1" b="1">
                <a:solidFill>
                  <a:srgbClr val="7030A0"/>
                </a:solidFill>
              </a:rPr>
              <a:t>quadratic function</a:t>
            </a:r>
            <a:r>
              <a:rPr i="1"/>
              <a:t>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A1030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maximum.</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maximums are only identified on graphs of quadratic functions?</a:t>
            </a:r>
            <a:r>
              <a:t>
</a:t>
            </a:r>
            <a:r>
              <a:rPr i="1"/>
              <a:t>I think maximums are only defined on graphs of quadratic functions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A1030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A1065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 you think maximums are only identified on graphs of quadratic functions?</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A103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A106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3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6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A103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maximum</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maximum</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