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A101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an expression an </a:t>
            </a:r>
            <a:r>
              <a:rPr b="1">
                <a:solidFill>
                  <a:srgbClr val="7030A0"/>
                </a:solidFill>
              </a:rPr>
              <a:t>equation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expression is an </a:t>
            </a:r>
            <a:r>
              <a:rPr b="1">
                <a:solidFill>
                  <a:srgbClr val="7030A0"/>
                </a:solidFill>
              </a:rPr>
              <a:t>equation</a:t>
            </a:r>
            <a:r>
              <a:t> when...</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A101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A102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inequality</a:t>
            </a:r>
            <a:r>
              <a:t> different from an </a:t>
            </a:r>
            <a:r>
              <a:rPr b="1">
                <a:solidFill>
                  <a:srgbClr val="7030A0"/>
                </a:solidFill>
              </a:rPr>
              <a:t>equation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inequality</a:t>
            </a:r>
            <a:r>
              <a:t> is different from an </a:t>
            </a:r>
            <a:r>
              <a:rPr b="1">
                <a:solidFill>
                  <a:srgbClr val="7030A0"/>
                </a:solidFill>
              </a:rPr>
              <a:t>equation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A102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inequality</a:t>
            </a:r>
            <a:r>
              <a:t> different from an </a:t>
            </a:r>
            <a:r>
              <a:rPr b="1">
                <a:solidFill>
                  <a:srgbClr val="7030A0"/>
                </a:solidFill>
              </a:rPr>
              <a:t>equation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inequality</a:t>
            </a:r>
            <a:r>
              <a:t> is different from an </a:t>
            </a:r>
            <a:r>
              <a:rPr b="1">
                <a:solidFill>
                  <a:srgbClr val="7030A0"/>
                </a:solidFill>
              </a:rPr>
              <a:t>equation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A102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Can </a:t>
            </a:r>
            <a:r>
              <a:rPr b="1">
                <a:solidFill>
                  <a:srgbClr val="7030A0"/>
                </a:solidFill>
              </a:rPr>
              <a:t>inequalities</a:t>
            </a:r>
            <a:r>
              <a:t> be treated like </a:t>
            </a:r>
            <a:r>
              <a:rPr b="1">
                <a:solidFill>
                  <a:srgbClr val="7030A0"/>
                </a:solidFill>
              </a:rPr>
              <a:t>equation</a:t>
            </a:r>
            <a:r>
              <a:t>s? Why or why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inequalities</a:t>
            </a:r>
            <a:r>
              <a:t> can/cannot be treated like </a:t>
            </a:r>
            <a:r>
              <a:rPr b="1">
                <a:solidFill>
                  <a:srgbClr val="7030A0"/>
                </a:solidFill>
              </a:rPr>
              <a:t>equation</a:t>
            </a:r>
            <a:r>
              <a:t>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inequality.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2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2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inequality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A1013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inequality...</a:t>
            </a:r>
            <a:r>
              <a:rPr i="1"/>
              <a:t>
From this visual, I can infer… </a:t>
            </a:r>
            <a:r>
              <a:rPr i="0"/>
              <a:t>(use </a:t>
            </a:r>
            <a:r>
              <a:rPr b="1">
                <a:solidFill>
                  <a:srgbClr val="7030A0"/>
                </a:solidFill>
              </a:rPr>
              <a:t>inequality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inequality</a:t>
            </a:r>
            <a:r>
              <a:t>.
Include 3-5 other vocabulary words in your paragraph. You may include the following stems:​
</a:t>
            </a:r>
            <a:r>
              <a:rPr i="1"/>
              <a:t>•   An expression is an </a:t>
            </a:r>
            <a:r>
              <a:rPr i="1" b="1">
                <a:solidFill>
                  <a:srgbClr val="7030A0"/>
                </a:solidFill>
              </a:rPr>
              <a:t>inequality</a:t>
            </a:r>
            <a:r>
              <a:rPr i="1"/>
              <a:t> when...
</a:t>
            </a:r>
            <a:r>
              <a:rPr i="1"/>
              <a:t>•   An </a:t>
            </a:r>
            <a:r>
              <a:rPr i="1" b="1">
                <a:solidFill>
                  <a:srgbClr val="7030A0"/>
                </a:solidFill>
              </a:rPr>
              <a:t>inequality</a:t>
            </a:r>
            <a:r>
              <a:rPr i="1"/>
              <a:t> is different from an </a:t>
            </a:r>
            <a:r>
              <a:rPr i="1" b="1">
                <a:solidFill>
                  <a:srgbClr val="7030A0"/>
                </a:solidFill>
              </a:rPr>
              <a:t>equation</a:t>
            </a:r>
            <a:r>
              <a:rPr i="1"/>
              <a:t> because...
</a:t>
            </a:r>
            <a:r>
              <a:rPr i="1"/>
              <a:t>•   I think </a:t>
            </a:r>
            <a:r>
              <a:rPr i="1" b="1">
                <a:solidFill>
                  <a:srgbClr val="7030A0"/>
                </a:solidFill>
              </a:rPr>
              <a:t>inequalities</a:t>
            </a:r>
            <a:r>
              <a:rPr i="1"/>
              <a:t> can/cannot be treated like </a:t>
            </a:r>
            <a:r>
              <a:rPr i="1" b="1">
                <a:solidFill>
                  <a:srgbClr val="7030A0"/>
                </a:solidFill>
              </a:rPr>
              <a:t>equation</a:t>
            </a:r>
            <a:r>
              <a:rPr i="1"/>
              <a:t>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A1025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inequality.</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Can inequalities be treated like equations? Why or why not?</a:t>
            </a:r>
            <a:r>
              <a:t>
</a:t>
            </a:r>
            <a:r>
              <a:rPr i="1"/>
              <a:t>I think inequalities can/cannot be treated like equations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A1025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A101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Can inequalities be treated like equations? Why or why not?</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A102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A101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2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1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A102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makes an expression an </a:t>
            </a:r>
            <a:r>
              <a:rPr b="1">
                <a:solidFill>
                  <a:srgbClr val="7030A0"/>
                </a:solidFill>
              </a:rPr>
              <a:t>inequality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expression is an </a:t>
            </a:r>
            <a:r>
              <a:rPr b="1">
                <a:solidFill>
                  <a:srgbClr val="7030A0"/>
                </a:solidFill>
              </a:rPr>
              <a:t>inequality</a:t>
            </a:r>
            <a:r>
              <a:t> when...</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