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3.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2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 </a:t>
            </a:r>
            <a:r>
              <a:rPr b="1">
                <a:solidFill>
                  <a:srgbClr val="7030A0"/>
                </a:solidFill>
              </a:rPr>
              <a:t>horizontal stretch</a:t>
            </a:r>
            <a:r>
              <a:t>? What occurs during a </a:t>
            </a:r>
            <a:r>
              <a:rPr b="1">
                <a:solidFill>
                  <a:srgbClr val="7030A0"/>
                </a:solidFill>
              </a:rPr>
              <a:t>horizontal compression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 </a:t>
            </a:r>
            <a:r>
              <a:rPr b="1">
                <a:solidFill>
                  <a:srgbClr val="7030A0"/>
                </a:solidFill>
              </a:rPr>
              <a:t>horizontal stretch</a:t>
            </a:r>
            <a:r>
              <a:t>, ...
During a </a:t>
            </a:r>
            <a:r>
              <a:rPr b="1">
                <a:solidFill>
                  <a:srgbClr val="7030A0"/>
                </a:solidFill>
              </a:rPr>
              <a:t>horizontal compression</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2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2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horizontal shift</a:t>
            </a:r>
            <a:r>
              <a:t> different from a </a:t>
            </a:r>
            <a:r>
              <a:rPr b="1">
                <a:solidFill>
                  <a:srgbClr val="7030A0"/>
                </a:solidFill>
              </a:rPr>
              <a:t>horizontal stretch</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horizontal shift</a:t>
            </a:r>
            <a:r>
              <a:t> is different from a </a:t>
            </a:r>
            <a:r>
              <a:rPr b="1">
                <a:solidFill>
                  <a:srgbClr val="7030A0"/>
                </a:solidFill>
              </a:rPr>
              <a:t>horizontal stretch</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2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horizontal shift</a:t>
            </a:r>
            <a:r>
              <a:t> different from a </a:t>
            </a:r>
            <a:r>
              <a:rPr b="1">
                <a:solidFill>
                  <a:srgbClr val="7030A0"/>
                </a:solidFill>
              </a:rPr>
              <a:t>horizontal stretch</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horizontal shift</a:t>
            </a:r>
            <a:r>
              <a:t> is different from a </a:t>
            </a:r>
            <a:r>
              <a:rPr b="1">
                <a:solidFill>
                  <a:srgbClr val="7030A0"/>
                </a:solidFill>
              </a:rPr>
              <a:t>horizontal stretch</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2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 right </a:t>
            </a:r>
            <a:r>
              <a:rPr b="1">
                <a:solidFill>
                  <a:srgbClr val="7030A0"/>
                </a:solidFill>
              </a:rPr>
              <a:t>horizontal shift</a:t>
            </a:r>
            <a:r>
              <a:t> involves subtracting a number, instead of adding?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 right </a:t>
            </a:r>
            <a:r>
              <a:rPr b="1">
                <a:solidFill>
                  <a:srgbClr val="7030A0"/>
                </a:solidFill>
              </a:rPr>
              <a:t>horizontal shift</a:t>
            </a:r>
            <a:r>
              <a:t> involves subtracting a number instead of adding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horizontal shift.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2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2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horizontal shift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A1024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horizontal shift...</a:t>
            </a:r>
            <a:r>
              <a:rPr i="1"/>
              <a:t>
From this visual, I can infer… </a:t>
            </a:r>
            <a:r>
              <a:rPr i="0"/>
              <a:t>(use </a:t>
            </a:r>
            <a:r>
              <a:rPr b="1">
                <a:solidFill>
                  <a:srgbClr val="7030A0"/>
                </a:solidFill>
              </a:rPr>
              <a:t>horizontal shift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horizontal shift</a:t>
            </a:r>
            <a:r>
              <a:t>.
Include 3-5 other vocabulary words in your paragraph. You may include the following stems:​
</a:t>
            </a:r>
            <a:r>
              <a:rPr i="1"/>
              <a:t>•   During a </a:t>
            </a:r>
            <a:r>
              <a:rPr i="1" b="1">
                <a:solidFill>
                  <a:srgbClr val="7030A0"/>
                </a:solidFill>
              </a:rPr>
              <a:t>horizontal shift</a:t>
            </a:r>
            <a:r>
              <a:rPr i="1"/>
              <a:t>, ...
</a:t>
            </a:r>
            <a:r>
              <a:rPr i="1"/>
              <a:t>•   A </a:t>
            </a:r>
            <a:r>
              <a:rPr i="1" b="1">
                <a:solidFill>
                  <a:srgbClr val="7030A0"/>
                </a:solidFill>
              </a:rPr>
              <a:t>horizontal shift</a:t>
            </a:r>
            <a:r>
              <a:rPr i="1"/>
              <a:t> is different from a </a:t>
            </a:r>
            <a:r>
              <a:rPr i="1" b="1">
                <a:solidFill>
                  <a:srgbClr val="7030A0"/>
                </a:solidFill>
              </a:rPr>
              <a:t>horizontal stretch</a:t>
            </a:r>
            <a:r>
              <a:rPr i="1"/>
              <a:t> because...
</a:t>
            </a:r>
            <a:r>
              <a:rPr i="1"/>
              <a:t>•   I think a right </a:t>
            </a:r>
            <a:r>
              <a:rPr i="1" b="1">
                <a:solidFill>
                  <a:srgbClr val="7030A0"/>
                </a:solidFill>
              </a:rPr>
              <a:t>horizontal shift</a:t>
            </a:r>
            <a:r>
              <a:rPr i="1"/>
              <a:t> involves subtracting a number instead of adding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MA102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horizontal shift.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a right horizontal shift involves subtracting a number, instead of adding?</a:t>
            </a:r>
            <a:r>
              <a:t>
</a:t>
            </a:r>
            <a:r>
              <a:rPr i="1"/>
              <a:t>I think a right horizontal shift involves subtracting a number instead of adding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A102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A102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a right horizontal shift involves subtracting a number, instead of adding?</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MA102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A102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2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2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A102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 </a:t>
            </a:r>
            <a:r>
              <a:rPr b="1">
                <a:solidFill>
                  <a:srgbClr val="7030A0"/>
                </a:solidFill>
              </a:rPr>
              <a:t>horizontal shift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 </a:t>
            </a:r>
            <a:r>
              <a:rPr b="1">
                <a:solidFill>
                  <a:srgbClr val="7030A0"/>
                </a:solidFill>
              </a:rPr>
              <a:t>horizontal shift</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