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slope of a graph?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slope of a graph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0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correlation coefficient</a:t>
            </a:r>
            <a:r>
              <a:t> different from slope?</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correlation coefficient</a:t>
            </a:r>
            <a:r>
              <a:t> is different from slope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0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correlation coefficient</a:t>
            </a:r>
            <a:r>
              <a:t> different from slope?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correlation coefficient</a:t>
            </a:r>
            <a:r>
              <a:t> is different from slope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0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Could a </a:t>
            </a:r>
            <a:r>
              <a:rPr b="1">
                <a:solidFill>
                  <a:srgbClr val="7030A0"/>
                </a:solidFill>
              </a:rPr>
              <a:t>correlation coefficient</a:t>
            </a:r>
            <a:r>
              <a:t> be greater than 1.0?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a:t>
            </a:r>
            <a:r>
              <a:rPr b="1">
                <a:solidFill>
                  <a:srgbClr val="7030A0"/>
                </a:solidFill>
              </a:rPr>
              <a:t>correlation coefficient</a:t>
            </a:r>
            <a:r>
              <a:t> could/could not be greater than 1.0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correlation coefficient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correlation coefficient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A105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correlation coefficient...</a:t>
            </a:r>
            <a:r>
              <a:t>
From this visual, I can infer… (use </a:t>
            </a:r>
            <a:r>
              <a:rPr b="1">
                <a:solidFill>
                  <a:srgbClr val="7030A0"/>
                </a:solidFill>
              </a:rPr>
              <a:t>correlation coefficient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correlation coefficient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A100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correlation coefficient.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Could a correlation coefficient be greater than 1.0? Why or why not?</a:t>
            </a:r>
            <a:r>
              <a:t>
</a:t>
            </a:r>
            <a:r>
              <a:rPr i="1"/>
              <a:t>I think a correlation coefficient could/could not be greater than 1.0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0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A105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Could a correlation coefficient be greater than 1.0? Why or why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A100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0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correlation coefficient</a:t>
            </a:r>
            <a:r>
              <a:t> tell you?</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coefficient correlation tells you...</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