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8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8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longitud de lado/ángulo correspondiente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longitud de lado/ángulo correspondiente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que los ángulos en </a:t>
            </a:r>
            <a:r>
              <a:rPr b="1" sz="2000">
                <a:solidFill>
                  <a:srgbClr val="7030A0"/>
                </a:solidFill>
              </a:rPr>
              <a:t>triángulos rectángulos semejantes</a:t>
            </a:r>
            <a:r>
              <a:rPr b="1" sz="2000"/>
              <a:t> sean iguales, incluso si las </a:t>
            </a:r>
            <a:r>
              <a:rPr b="1" sz="2000">
                <a:solidFill>
                  <a:srgbClr val="7030A0"/>
                </a:solidFill>
              </a:rPr>
              <a:t>longitudes</a:t>
            </a:r>
            <a:r>
              <a:rPr b="1" sz="2000"/>
              <a:t> de los </a:t>
            </a:r>
            <a:r>
              <a:rPr b="1" sz="2000">
                <a:solidFill>
                  <a:srgbClr val="7030A0"/>
                </a:solidFill>
              </a:rPr>
              <a:t>lados correspondientes</a:t>
            </a:r>
            <a:r>
              <a:rPr b="1" sz="2000"/>
              <a:t> son diferentes?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que los ángulos en </a:t>
            </a:r>
            <a:r>
              <a:rPr b="1" sz="2000" i="1">
                <a:solidFill>
                  <a:srgbClr val="7030A0"/>
                </a:solidFill>
              </a:rPr>
              <a:t>triángulos rectángulos semejantes</a:t>
            </a:r>
            <a:r>
              <a:rPr i="1"/>
              <a:t> sean iguales, incluso si las </a:t>
            </a:r>
            <a:r>
              <a:rPr b="1" sz="2000" i="1">
                <a:solidFill>
                  <a:srgbClr val="7030A0"/>
                </a:solidFill>
              </a:rPr>
              <a:t>longitudes</a:t>
            </a:r>
            <a:r>
              <a:rPr i="1"/>
              <a:t> de los </a:t>
            </a:r>
            <a:r>
              <a:rPr b="1" sz="2000" i="1">
                <a:solidFill>
                  <a:srgbClr val="7030A0"/>
                </a:solidFill>
              </a:rPr>
              <a:t>lados correspondientes</a:t>
            </a:r>
            <a:r>
              <a:rPr i="1"/>
              <a:t> son diferentes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8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t>¿Por qué crees que es importante que los ángulos en </a:t>
            </a:r>
            <a:r>
              <a:rPr b="1">
                <a:solidFill>
                  <a:srgbClr val="7030A0"/>
                </a:solidFill>
              </a:rPr>
              <a:t>triángulos rectángulos semejantes</a:t>
            </a:r>
            <a:r>
              <a:t> sean iguales, incluso si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lados correspondientes</a:t>
            </a:r>
            <a:r>
              <a:t> son diferentes?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que los ángulos en </a:t>
            </a:r>
            <a:r>
              <a:rPr b="1">
                <a:solidFill>
                  <a:srgbClr val="7030A0"/>
                </a:solidFill>
              </a:rPr>
              <a:t>triángulos rectángulos semejantes</a:t>
            </a:r>
            <a:r>
              <a:t> sean iguales, incluso si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lados correspondientes</a:t>
            </a:r>
            <a:r>
              <a:t> son diferentes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triángulo rectángulo semejante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triángulo rectángulo semejante.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1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triángulo rectángulo semejante...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triángulo rectángulo semejante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triángulo rectángulo semejante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congruencia</a:t>
            </a:r>
            <a:r>
              <a:rPr i="1"/>
              <a:t> porque...
</a:t>
            </a:r>
            <a:r>
              <a:rPr i="1"/>
              <a:t>•   Creo que es importante que los ángulos en </a:t>
            </a:r>
            <a:r>
              <a:rPr i="1" b="1">
                <a:solidFill>
                  <a:srgbClr val="7030A0"/>
                </a:solidFill>
              </a:rPr>
              <a:t>triángulos rectángulos semejantes</a:t>
            </a:r>
            <a:r>
              <a:rPr i="1"/>
              <a:t> sean iguales, incluso si las </a:t>
            </a:r>
            <a:r>
              <a:rPr i="1" b="1">
                <a:solidFill>
                  <a:srgbClr val="7030A0"/>
                </a:solidFill>
              </a:rPr>
              <a:t>longitudes</a:t>
            </a:r>
            <a:r>
              <a:rPr i="1"/>
              <a:t> de los </a:t>
            </a:r>
            <a:r>
              <a:rPr i="1" b="1">
                <a:solidFill>
                  <a:srgbClr val="7030A0"/>
                </a:solidFill>
              </a:rPr>
              <a:t>lados correspondientes</a:t>
            </a:r>
            <a:r>
              <a:rPr i="1"/>
              <a:t> son diferentes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triángulo rectángulo semejante.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que los ángulos en triángulos rectángulos semejantes sean iguales, incluso si las longitudes de los lados correspondientes son diferentes?</a:t>
            </a:r>
            <a:r>
              <a:t>
</a:t>
            </a:r>
            <a:r>
              <a:rPr i="1"/>
              <a:t>Creo que es importante que los ángulos en triángulos rectángulos semejantes sean iguales, incluso si las longitudes de los lados correspondientes son diferentes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que los ángulos en </a:t>
            </a:r>
            <a:r>
              <a:rPr b="1" sz="2800">
                <a:solidFill>
                  <a:srgbClr val="7030A0"/>
                </a:solidFill>
              </a:rPr>
              <a:t>triángulos rectángulos semejantes</a:t>
            </a:r>
            <a:r>
              <a:rPr b="1" sz="2800"/>
              <a:t> sean iguales, incluso si las </a:t>
            </a:r>
            <a:r>
              <a:rPr b="1" sz="2800">
                <a:solidFill>
                  <a:srgbClr val="7030A0"/>
                </a:solidFill>
              </a:rPr>
              <a:t>longitudes</a:t>
            </a:r>
            <a:r>
              <a:rPr b="1" sz="2800"/>
              <a:t> de los </a:t>
            </a:r>
            <a:r>
              <a:rPr b="1" sz="2800">
                <a:solidFill>
                  <a:srgbClr val="7030A0"/>
                </a:solidFill>
              </a:rPr>
              <a:t>lados correspondientes</a:t>
            </a:r>
            <a:r>
              <a:rPr b="1" sz="2800"/>
              <a:t> son diferentes?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