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8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no lineal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no lineal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8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relación no lineal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relación no lineal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funciones no lineales</a:t>
            </a:r>
            <a:r>
              <a:rPr b="1" sz="2000"/>
              <a:t> no tienen una </a:t>
            </a:r>
            <a:r>
              <a:rPr b="1" sz="2000">
                <a:solidFill>
                  <a:srgbClr val="7030A0"/>
                </a:solidFill>
              </a:rPr>
              <a:t>pendiente</a:t>
            </a:r>
            <a:r>
              <a:rPr b="1" sz="2000"/>
              <a:t> constante cuando se representan en una gráfica?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funciones no lineales</a:t>
            </a:r>
            <a:r>
              <a:rPr i="1"/>
              <a:t> no tienen una </a:t>
            </a:r>
            <a:r>
              <a:rPr b="1" sz="2000" i="1">
                <a:solidFill>
                  <a:srgbClr val="7030A0"/>
                </a:solidFill>
              </a:rPr>
              <a:t>pendiente</a:t>
            </a:r>
            <a:r>
              <a:rPr i="1"/>
              <a:t> constante cuando se representan en una gráfica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8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funciones no lineales</a:t>
            </a:r>
            <a:r>
              <a:t> no tienen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constante cuando se representan en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funciones no lineales</a:t>
            </a:r>
            <a:r>
              <a:t> no tienen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constante cuando se representan en una gráfica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función/relación no lineal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función/relación no lineal.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66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8e0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función/relación no lineal...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no lineal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relación no lineal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razón de cambio constante</a:t>
            </a:r>
            <a:r>
              <a:rPr i="1"/>
              <a:t> porque...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funciones no lineales</a:t>
            </a:r>
            <a:r>
              <a:rPr i="1"/>
              <a:t> no tienen una </a:t>
            </a:r>
            <a:r>
              <a:rPr i="1" b="1">
                <a:solidFill>
                  <a:srgbClr val="7030A0"/>
                </a:solidFill>
              </a:rPr>
              <a:t>pendiente</a:t>
            </a:r>
            <a:r>
              <a:rPr i="1"/>
              <a:t> constante cuando se representan en una gráfica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8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función/relación no lineal.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funciones no lineales no tienen una pendiente constante cuando se representan en una gráfica?</a:t>
            </a:r>
            <a:r>
              <a:t>
</a:t>
            </a:r>
            <a:r>
              <a:rPr i="1"/>
              <a:t>Creo que las funciones no lineales no tienen una pendiente constante cuando se representan en una gráfica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funciones no lineales</a:t>
            </a:r>
            <a:r>
              <a:rPr b="1" sz="2800"/>
              <a:t> no tienen una </a:t>
            </a:r>
            <a:r>
              <a:rPr b="1" sz="2800">
                <a:solidFill>
                  <a:srgbClr val="7030A0"/>
                </a:solidFill>
              </a:rPr>
              <a:t>pendiente</a:t>
            </a:r>
            <a:r>
              <a:rPr b="1" sz="2800"/>
              <a:t> constante cuando se representan en una gráfica?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