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notesSlide" Target="../notesSlides/notesSlide11.xml"/><Relationship Id="rId24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7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1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46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png"/><Relationship Id="rId11" Type="http://schemas.openxmlformats.org/officeDocument/2006/relationships/image" Target="../media/image56.png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9.png"/><Relationship Id="rId22" Type="http://schemas.openxmlformats.org/officeDocument/2006/relationships/image" Target="../media/image60.png"/><Relationship Id="rId23" Type="http://schemas.openxmlformats.org/officeDocument/2006/relationships/image" Target="../media/image61.png"/><Relationship Id="rId24" Type="http://schemas.openxmlformats.org/officeDocument/2006/relationships/image" Target="../media/image62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3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4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3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4.xml"/><Relationship Id="rId8" Type="http://schemas.openxmlformats.org/officeDocument/2006/relationships/image" Target="../media/image66.png"/><Relationship Id="rId9" Type="http://schemas.openxmlformats.org/officeDocument/2006/relationships/image" Target="../media/image47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22.png"/><Relationship Id="rId9" Type="http://schemas.openxmlformats.org/officeDocument/2006/relationships/image" Target="../media/image36.png"/><Relationship Id="rId10" Type="http://schemas.openxmlformats.org/officeDocument/2006/relationships/image" Target="../media/image10.png"/><Relationship Id="rId11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2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7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</a:t>
            </a:r>
            <a:r>
              <a:rPr b="1">
                <a:solidFill>
                  <a:srgbClr val="7030A0"/>
                </a:solidFill>
              </a:rPr>
              <a:t>no haya asociación</a:t>
            </a:r>
            <a:r>
              <a:t> entre los datos?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los datos cuando...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es...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7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falta de asociación</a:t>
            </a:r>
            <a:r>
              <a:t> en un conjunto de datos con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falta de asociación</a:t>
            </a:r>
            <a:r>
              <a:t> en un conjunto de datos se relaciona con la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3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9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variable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la </a:t>
            </a:r>
            <a:r>
              <a:rPr b="1" sz="2000">
                <a:solidFill>
                  <a:srgbClr val="7030A0"/>
                </a:solidFill>
              </a:rPr>
              <a:t>línea de tendencia</a:t>
            </a:r>
            <a:r>
              <a:rPr b="1" sz="2000"/>
              <a:t> muestra que </a:t>
            </a:r>
            <a:r>
              <a:rPr b="1" sz="2000">
                <a:solidFill>
                  <a:srgbClr val="7030A0"/>
                </a:solidFill>
              </a:rPr>
              <a:t>no hay asociación</a:t>
            </a:r>
            <a:r>
              <a:rPr b="1" sz="2000"/>
              <a:t> entre las dos </a:t>
            </a:r>
            <a:r>
              <a:rPr b="1" sz="2000">
                <a:solidFill>
                  <a:srgbClr val="7030A0"/>
                </a:solidFill>
              </a:rPr>
              <a:t>variables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la </a:t>
            </a:r>
            <a:r>
              <a:rPr b="1" sz="2000" i="1">
                <a:solidFill>
                  <a:srgbClr val="7030A0"/>
                </a:solidFill>
              </a:rPr>
              <a:t>línea de tendencia</a:t>
            </a:r>
            <a:r>
              <a:rPr i="1"/>
              <a:t> muestra que </a:t>
            </a:r>
            <a:r>
              <a:rPr b="1" sz="2000" i="1">
                <a:solidFill>
                  <a:srgbClr val="7030A0"/>
                </a:solidFill>
              </a:rPr>
              <a:t>no hay asociación</a:t>
            </a:r>
            <a:r>
              <a:rPr i="1"/>
              <a:t> entre las dos </a:t>
            </a:r>
            <a:r>
              <a:rPr b="1" sz="2000" i="1">
                <a:solidFill>
                  <a:srgbClr val="7030A0"/>
                </a:solidFill>
              </a:rPr>
              <a:t>variables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no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almos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completely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face_s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neutral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happy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7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muestra que </a:t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las dos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 </a:t>
            </a:r>
            <a:r>
              <a:rPr b="1">
                <a:solidFill>
                  <a:srgbClr val="7030A0"/>
                </a:solidFill>
              </a:rPr>
              <a:t>línea de tendencia</a:t>
            </a:r>
            <a:r>
              <a:t> muestra que </a:t>
            </a:r>
            <a:r>
              <a:rPr b="1">
                <a:solidFill>
                  <a:srgbClr val="7030A0"/>
                </a:solidFill>
              </a:rPr>
              <a:t>no hay asociación</a:t>
            </a:r>
            <a:r>
              <a:t> entre las dos </a:t>
            </a:r>
            <a:r>
              <a:rPr b="1">
                <a:solidFill>
                  <a:srgbClr val="7030A0"/>
                </a:solidFill>
              </a:rPr>
              <a:t>variables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sin asociación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sin asociación.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7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93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8e095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sin asociación...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sin asociación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No hay asociación</a:t>
            </a:r>
            <a:r>
              <a:rPr i="1"/>
              <a:t> entre los datos cuando...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falta de asociación</a:t>
            </a:r>
            <a:r>
              <a:rPr i="1"/>
              <a:t> en un conjunto de datos se relaciona con la </a:t>
            </a:r>
            <a:r>
              <a:rPr i="1" b="1">
                <a:solidFill>
                  <a:srgbClr val="7030A0"/>
                </a:solidFill>
              </a:rPr>
              <a:t>fuerza de correlación</a:t>
            </a:r>
            <a:r>
              <a:rPr i="1"/>
              <a:t> porque...
</a:t>
            </a:r>
            <a:r>
              <a:rPr i="1"/>
              <a:t>•   Creo que la </a:t>
            </a:r>
            <a:r>
              <a:rPr i="1" b="1">
                <a:solidFill>
                  <a:srgbClr val="7030A0"/>
                </a:solidFill>
              </a:rPr>
              <a:t>línea de tendencia</a:t>
            </a:r>
            <a:r>
              <a:rPr i="1"/>
              <a:t> muestra que </a:t>
            </a:r>
            <a:r>
              <a:rPr i="1" b="1">
                <a:solidFill>
                  <a:srgbClr val="7030A0"/>
                </a:solidFill>
              </a:rPr>
              <a:t>no hay asociación</a:t>
            </a:r>
            <a:r>
              <a:rPr i="1"/>
              <a:t> entre las dos </a:t>
            </a:r>
            <a:r>
              <a:rPr i="1" b="1">
                <a:solidFill>
                  <a:srgbClr val="7030A0"/>
                </a:solidFill>
              </a:rPr>
              <a:t>variables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7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sin asociación.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la línea de tendencia muestra que no hay asociación entre las dos variables?</a:t>
            </a:r>
            <a:r>
              <a:t>
</a:t>
            </a:r>
            <a:r>
              <a:rPr i="1"/>
              <a:t>Creo que la línea de tendencia muestra que no hay asociación entre las dos variables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2" name="Picture 11" descr="pacma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3" name="Picture 12" descr="bracke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4" name="Picture 13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la </a:t>
            </a:r>
            <a:r>
              <a:rPr b="1" sz="2800">
                <a:solidFill>
                  <a:srgbClr val="7030A0"/>
                </a:solidFill>
              </a:rPr>
              <a:t>línea de tendencia</a:t>
            </a:r>
            <a:r>
              <a:rPr b="1" sz="2800"/>
              <a:t> muestra que </a:t>
            </a:r>
            <a:r>
              <a:rPr b="1" sz="2800">
                <a:solidFill>
                  <a:srgbClr val="7030A0"/>
                </a:solidFill>
              </a:rPr>
              <a:t>no hay asociación</a:t>
            </a:r>
            <a:r>
              <a:rPr b="1" sz="2800"/>
              <a:t> entre las dos </a:t>
            </a:r>
            <a:r>
              <a:rPr b="1" sz="2800">
                <a:solidFill>
                  <a:srgbClr val="7030A0"/>
                </a:solidFill>
              </a:rPr>
              <a:t>variables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7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93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8e095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0" y="6858000"/>
            <a:ext cx="3054096" cy="2286000"/>
          </a:xfrm>
          <a:prstGeom prst="rect">
            <a:avLst/>
          </a:prstGeom>
        </p:spPr>
      </p:pic>
      <p:pic>
        <p:nvPicPr>
          <p:cNvPr id="11" name="Picture 10" descr="es_signal_horizontal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2" name="Picture 11" descr="green_b_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3" name="Picture 12" descr="green_b_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4" name="Picture 13" descr="green_b_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5" name="Picture 14" descr="green_b_4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7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9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12192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