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8e01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dilatación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dilatación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8e011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8e030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con una </a:t>
            </a:r>
            <a:r>
              <a:rPr b="1">
                <a:solidFill>
                  <a:srgbClr val="7030A0"/>
                </a:solidFill>
              </a:rPr>
              <a:t>dilatación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se relaciona con una </a:t>
            </a:r>
            <a:r>
              <a:rPr b="1">
                <a:solidFill>
                  <a:srgbClr val="7030A0"/>
                </a:solidFill>
              </a:rPr>
              <a:t>dilatación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puedes usar las </a:t>
            </a:r>
            <a:r>
              <a:rPr b="1" sz="2000">
                <a:solidFill>
                  <a:srgbClr val="7030A0"/>
                </a:solidFill>
              </a:rPr>
              <a:t>longitudes</a:t>
            </a:r>
            <a:r>
              <a:rPr b="1" sz="2000"/>
              <a:t> de los lados de un triángulo para determinar si es un </a:t>
            </a:r>
            <a:r>
              <a:rPr b="1" sz="2000">
                <a:solidFill>
                  <a:srgbClr val="7030A0"/>
                </a:solidFill>
              </a:rPr>
              <a:t>triángulo rectángulo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Puedo usar las </a:t>
            </a:r>
            <a:r>
              <a:rPr b="1" sz="2000" i="1">
                <a:solidFill>
                  <a:srgbClr val="7030A0"/>
                </a:solidFill>
              </a:rPr>
              <a:t>longitudes</a:t>
            </a:r>
            <a:r>
              <a:rPr i="1"/>
              <a:t> de los lados de un triángulo para determinar si es un </a:t>
            </a:r>
            <a:r>
              <a:rPr b="1" sz="2000" i="1">
                <a:solidFill>
                  <a:srgbClr val="7030A0"/>
                </a:solidFill>
              </a:rPr>
              <a:t>triángulo rectángulo</a:t>
            </a:r>
            <a:r>
              <a:rPr i="1"/>
              <a:t> al...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8e03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8e01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8e030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puedes usar las </a:t>
            </a:r>
            <a:r>
              <a:rPr b="1">
                <a:solidFill>
                  <a:srgbClr val="7030A0"/>
                </a:solidFill>
              </a:rPr>
              <a:t>longitudes</a:t>
            </a:r>
            <a:r>
              <a:t> de los lados de un triángulo para determinar si es un </a:t>
            </a:r>
            <a:r>
              <a:rPr b="1">
                <a:solidFill>
                  <a:srgbClr val="7030A0"/>
                </a:solidFill>
              </a:rPr>
              <a:t>triángulo rectángulo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Puedo usar las </a:t>
            </a:r>
            <a:r>
              <a:rPr b="1">
                <a:solidFill>
                  <a:srgbClr val="7030A0"/>
                </a:solidFill>
              </a:rPr>
              <a:t>longitudes</a:t>
            </a:r>
            <a:r>
              <a:t> de los lados de un triángulo para determinar si es un </a:t>
            </a:r>
            <a:r>
              <a:rPr b="1">
                <a:solidFill>
                  <a:srgbClr val="7030A0"/>
                </a:solidFill>
              </a:rPr>
              <a:t>triángulo rectángulo</a:t>
            </a:r>
            <a:r>
              <a:t> al...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3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longitud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3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longitud.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30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8e03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8e03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3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8e01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3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longitud...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3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3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longitud</a:t>
            </a:r>
            <a:r>
              <a:rPr i="1"/>
              <a:t> es...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longitud</a:t>
            </a:r>
            <a:r>
              <a:rPr i="1"/>
              <a:t> se relaciona con una </a:t>
            </a:r>
            <a:r>
              <a:rPr i="1" b="1">
                <a:solidFill>
                  <a:srgbClr val="7030A0"/>
                </a:solidFill>
              </a:rPr>
              <a:t>dilatación</a:t>
            </a:r>
            <a:r>
              <a:rPr i="1"/>
              <a:t> porque...
</a:t>
            </a:r>
            <a:r>
              <a:rPr i="1"/>
              <a:t>•   Puedo usar las </a:t>
            </a:r>
            <a:r>
              <a:rPr i="1" b="1">
                <a:solidFill>
                  <a:srgbClr val="7030A0"/>
                </a:solidFill>
              </a:rPr>
              <a:t>longitudes</a:t>
            </a:r>
            <a:r>
              <a:rPr i="1"/>
              <a:t> de los lados de un triángulo para determinar si es un </a:t>
            </a:r>
            <a:r>
              <a:rPr i="1" b="1">
                <a:solidFill>
                  <a:srgbClr val="7030A0"/>
                </a:solidFill>
              </a:rPr>
              <a:t>triángulo rectángulo</a:t>
            </a:r>
            <a:r>
              <a:rPr i="1"/>
              <a:t> al...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8e03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longitud.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puedes usar las longitudes de los lados de un triángulo para determinar si es un triángulo rectángulo?</a:t>
            </a:r>
            <a:r>
              <a:t>
</a:t>
            </a:r>
            <a:r>
              <a:rPr i="1"/>
              <a:t>Puedo usar las longitudes de los lados de un triángulo para determinar si es un triángulo rectángulo al...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8e03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8e01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puedes usar las </a:t>
            </a:r>
            <a:r>
              <a:rPr b="1" sz="2800">
                <a:solidFill>
                  <a:srgbClr val="7030A0"/>
                </a:solidFill>
              </a:rPr>
              <a:t>longitudes</a:t>
            </a:r>
            <a:r>
              <a:rPr b="1" sz="2800"/>
              <a:t> de los lados de un triángulo para determinar si es un </a:t>
            </a:r>
            <a:r>
              <a:rPr b="1" sz="2800">
                <a:solidFill>
                  <a:srgbClr val="7030A0"/>
                </a:solidFill>
              </a:rPr>
              <a:t>triángulo rectángulo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8e03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8e01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3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1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8e030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