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1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1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"mayor que"?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ordenar </a:t>
            </a:r>
            <a:r>
              <a:rPr b="1" sz="2000">
                <a:solidFill>
                  <a:srgbClr val="7030A0"/>
                </a:solidFill>
              </a:rPr>
              <a:t>enteros</a:t>
            </a:r>
            <a:r>
              <a:rPr b="1" sz="2000"/>
              <a:t> negativos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ordenar </a:t>
            </a:r>
            <a:r>
              <a:rPr b="1" sz="2000" i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ordenar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ordenar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Puedo ordenar </a:t>
            </a:r>
            <a:r>
              <a:rPr i="1" b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ordenar enteros negativos de mayor a menor?</a:t>
            </a:r>
            <a:r>
              <a:t>
</a:t>
            </a:r>
            <a:r>
              <a:rPr i="1"/>
              <a:t>Puedo ordenar enteros negativos de mayor a menor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ordenar </a:t>
            </a:r>
            <a:r>
              <a:rPr b="1" sz="2800">
                <a:solidFill>
                  <a:srgbClr val="7030A0"/>
                </a:solidFill>
              </a:rPr>
              <a:t>enteros</a:t>
            </a:r>
            <a:r>
              <a:rPr b="1" sz="2800"/>
              <a:t> negativos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