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dilation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dilation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dilation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dilation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the </a:t>
            </a:r>
            <a:r>
              <a:rPr b="1" sz="2000">
                <a:solidFill>
                  <a:srgbClr val="7030A0"/>
                </a:solidFill>
              </a:rPr>
              <a:t>lengths</a:t>
            </a:r>
            <a:r>
              <a:rPr b="1" sz="2000"/>
              <a:t> of the sides of a triangle to determine if it is a </a:t>
            </a:r>
            <a:r>
              <a:rPr b="1" sz="2000">
                <a:solidFill>
                  <a:srgbClr val="7030A0"/>
                </a:solidFill>
              </a:rPr>
              <a:t>right triangle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use the </a:t>
            </a:r>
            <a:r>
              <a:rPr b="1" sz="2000" i="1">
                <a:solidFill>
                  <a:srgbClr val="7030A0"/>
                </a:solidFill>
              </a:rPr>
              <a:t>lengths</a:t>
            </a:r>
            <a:r>
              <a:rPr i="1"/>
              <a:t> of the sides of a triangle to determine if it is a </a:t>
            </a:r>
            <a:r>
              <a:rPr b="1" sz="2000" i="1">
                <a:solidFill>
                  <a:srgbClr val="7030A0"/>
                </a:solidFill>
              </a:rPr>
              <a:t>right triangle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the </a:t>
            </a:r>
            <a:r>
              <a:rPr b="1">
                <a:solidFill>
                  <a:srgbClr val="7030A0"/>
                </a:solidFill>
              </a:rPr>
              <a:t>lengths</a:t>
            </a:r>
            <a:r>
              <a:t> of the sides of a triangle to determine if it is a </a:t>
            </a:r>
            <a:r>
              <a:rPr b="1">
                <a:solidFill>
                  <a:srgbClr val="7030A0"/>
                </a:solidFill>
              </a:rPr>
              <a:t>right triangle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the </a:t>
            </a:r>
            <a:r>
              <a:rPr b="1">
                <a:solidFill>
                  <a:srgbClr val="7030A0"/>
                </a:solidFill>
              </a:rPr>
              <a:t>lengths</a:t>
            </a:r>
            <a:r>
              <a:t> of the sides of a triangle to determine if it is a </a:t>
            </a:r>
            <a:r>
              <a:rPr b="1">
                <a:solidFill>
                  <a:srgbClr val="7030A0"/>
                </a:solidFill>
              </a:rPr>
              <a:t>right triangle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quotient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quotient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quotient.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quotient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quotient...</a:t>
            </a:r>
            <a:r>
              <a:rPr i="1"/>
              <a:t>
From this visual, I can infer… </a:t>
            </a:r>
            <a:r>
              <a:rPr i="0"/>
              <a:t>(use </a:t>
            </a:r>
            <a:r>
              <a:rPr b="1">
                <a:solidFill>
                  <a:srgbClr val="7030A0"/>
                </a:solidFill>
              </a:rPr>
              <a:t>quotient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quotient</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related to a </a:t>
            </a:r>
            <a:r>
              <a:rPr i="1" b="1">
                <a:solidFill>
                  <a:srgbClr val="7030A0"/>
                </a:solidFill>
              </a:rPr>
              <a:t>dilation</a:t>
            </a:r>
            <a:r>
              <a:rPr i="1"/>
              <a:t> because...
</a:t>
            </a:r>
            <a:r>
              <a:rPr i="1"/>
              <a:t>•   I can use the </a:t>
            </a:r>
            <a:r>
              <a:rPr i="1" b="1">
                <a:solidFill>
                  <a:srgbClr val="7030A0"/>
                </a:solidFill>
              </a:rPr>
              <a:t>lengths</a:t>
            </a:r>
            <a:r>
              <a:rPr i="1"/>
              <a:t> of the sides of a triangle to determine if it is a </a:t>
            </a:r>
            <a:r>
              <a:rPr i="1" b="1">
                <a:solidFill>
                  <a:srgbClr val="7030A0"/>
                </a:solidFill>
              </a:rPr>
              <a:t>right triangle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quotient.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the lengths of the sides of a triangle to determine if it is a right triangle?</a:t>
            </a:r>
            <a:r>
              <a:t>
</a:t>
            </a:r>
            <a:r>
              <a:rPr i="1"/>
              <a:t>I can use the lengths of the sides of a triangle to determine if it is a right triangle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1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use the </a:t>
            </a:r>
            <a:r>
              <a:rPr b="1" sz="2800">
                <a:solidFill>
                  <a:srgbClr val="7030A0"/>
                </a:solidFill>
              </a:rPr>
              <a:t>lengths</a:t>
            </a:r>
            <a:r>
              <a:rPr b="1" sz="2800"/>
              <a:t> of the sides of a triangle to determine if it is a </a:t>
            </a:r>
            <a:r>
              <a:rPr b="1" sz="2800">
                <a:solidFill>
                  <a:srgbClr val="7030A0"/>
                </a:solidFill>
              </a:rPr>
              <a:t>right triangle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