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6.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9.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e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¿Qué es una </a:t>
            </a:r>
            <a:r>
              <a:rPr b="1">
                <a:solidFill>
                  <a:srgbClr val="7030A0"/>
                </a:solidFill>
              </a:rPr>
              <a:t>desigualdad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Una </a:t>
            </a:r>
            <a:r>
              <a:rPr b="1">
                <a:solidFill>
                  <a:srgbClr val="7030A0"/>
                </a:solidFill>
              </a:rPr>
              <a:t>desigualdad</a:t>
            </a:r>
            <a:r>
              <a:t> 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the direction of the </a:t>
            </a:r>
            <a:r>
              <a:rPr b="1" sz="2000">
                <a:solidFill>
                  <a:srgbClr val="7030A0"/>
                </a:solidFill>
              </a:rPr>
              <a:t>inequality</a:t>
            </a:r>
            <a:r>
              <a:rPr b="1" sz="2000"/>
              <a:t> symbol affect the solution when solving </a:t>
            </a:r>
            <a:r>
              <a:rPr b="1" sz="2000">
                <a:solidFill>
                  <a:srgbClr val="7030A0"/>
                </a:solidFill>
              </a:rPr>
              <a:t>inequalities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direction of the </a:t>
            </a:r>
            <a:r>
              <a:rPr b="1" sz="2000" i="1">
                <a:solidFill>
                  <a:srgbClr val="7030A0"/>
                </a:solidFill>
              </a:rPr>
              <a:t>inequality</a:t>
            </a:r>
            <a:r>
              <a:rPr i="1"/>
              <a:t> symbols affects the solution when solving </a:t>
            </a:r>
            <a:r>
              <a:rPr b="1" sz="2000" i="1">
                <a:solidFill>
                  <a:srgbClr val="7030A0"/>
                </a:solidFill>
              </a:rPr>
              <a:t>inequalities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e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direction of the </a:t>
            </a:r>
            <a:r>
              <a:rPr b="1">
                <a:solidFill>
                  <a:srgbClr val="7030A0"/>
                </a:solidFill>
              </a:rPr>
              <a:t>inequality</a:t>
            </a:r>
            <a:r>
              <a:t> symbol affect the solution when solving </a:t>
            </a:r>
            <a:r>
              <a:rPr b="1">
                <a:solidFill>
                  <a:srgbClr val="7030A0"/>
                </a:solidFill>
              </a:rPr>
              <a:t>inequalities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direction of the </a:t>
            </a:r>
            <a:r>
              <a:rPr b="1">
                <a:solidFill>
                  <a:srgbClr val="7030A0"/>
                </a:solidFill>
              </a:rPr>
              <a:t>inequality</a:t>
            </a:r>
            <a:r>
              <a:t> symbols affects the solution when solving </a:t>
            </a:r>
            <a:r>
              <a:rPr b="1">
                <a:solidFill>
                  <a:srgbClr val="7030A0"/>
                </a:solidFill>
              </a:rPr>
              <a:t>inequalities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inequality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e0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different from an </a:t>
            </a:r>
            <a:r>
              <a:rPr i="1" b="1">
                <a:solidFill>
                  <a:srgbClr val="7030A0"/>
                </a:solidFill>
              </a:rPr>
              <a:t>equation</a:t>
            </a:r>
            <a:r>
              <a:rPr i="1"/>
              <a:t> because...
</a:t>
            </a:r>
            <a:r>
              <a:rPr i="1"/>
              <a:t>•   The direction of the </a:t>
            </a:r>
            <a:r>
              <a:rPr i="1" b="1">
                <a:solidFill>
                  <a:srgbClr val="7030A0"/>
                </a:solidFill>
              </a:rPr>
              <a:t>inequality</a:t>
            </a:r>
            <a:r>
              <a:rPr i="1"/>
              <a:t> symbols affects the solution when solving </a:t>
            </a:r>
            <a:r>
              <a:rPr i="1" b="1">
                <a:solidFill>
                  <a:srgbClr val="7030A0"/>
                </a:solidFill>
              </a:rPr>
              <a:t>inequalities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does the direction of the inequality symbol affect the solution when solving inequalities?</a:t>
            </a:r>
            <a:r>
              <a:t>
</a:t>
            </a:r>
            <a:r>
              <a:rPr i="1"/>
              <a:t>The direction of the inequality symbols affects the solution when solving inequalities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e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does the direction of the </a:t>
            </a:r>
            <a:r>
              <a:rPr b="1" sz="2800">
                <a:solidFill>
                  <a:srgbClr val="7030A0"/>
                </a:solidFill>
              </a:rPr>
              <a:t>inequality</a:t>
            </a:r>
            <a:r>
              <a:rPr b="1" sz="2800"/>
              <a:t> symbol affect the solution when solving </a:t>
            </a:r>
            <a:r>
              <a:rPr b="1" sz="2800">
                <a:solidFill>
                  <a:srgbClr val="7030A0"/>
                </a:solidFill>
              </a:rPr>
              <a:t>inequalities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e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e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