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1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greatest to least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greatest to least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1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1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different from greater than?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different from </a:t>
            </a:r>
            <a:r>
              <a:rPr b="1">
                <a:solidFill>
                  <a:srgbClr val="7030A0"/>
                </a:solidFill>
              </a:rPr>
              <a:t>greater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integer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integer</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sort negative </a:t>
            </a:r>
            <a:r>
              <a:rPr b="1" sz="2000">
                <a:solidFill>
                  <a:srgbClr val="7030A0"/>
                </a:solidFill>
              </a:rPr>
              <a:t>integers</a:t>
            </a:r>
            <a:r>
              <a:rPr b="1" sz="2000"/>
              <a:t> form </a:t>
            </a:r>
            <a:r>
              <a:rPr b="1" sz="2000">
                <a:solidFill>
                  <a:srgbClr val="7030A0"/>
                </a:solidFill>
              </a:rPr>
              <a:t>greatest to least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sort negative </a:t>
            </a:r>
            <a:r>
              <a:rPr b="1" sz="2000" i="1">
                <a:solidFill>
                  <a:srgbClr val="7030A0"/>
                </a:solidFill>
              </a:rPr>
              <a:t>integers</a:t>
            </a:r>
            <a:r>
              <a:rPr i="1"/>
              <a:t> from </a:t>
            </a:r>
            <a:r>
              <a:rPr b="1" sz="2000" i="1">
                <a:solidFill>
                  <a:srgbClr val="7030A0"/>
                </a:solidFill>
              </a:rPr>
              <a:t>greatest to least</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1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sort negative </a:t>
            </a:r>
            <a:r>
              <a:rPr b="1">
                <a:solidFill>
                  <a:srgbClr val="7030A0"/>
                </a:solidFill>
              </a:rPr>
              <a:t>integers</a:t>
            </a:r>
            <a:r>
              <a:t> form </a:t>
            </a:r>
            <a:r>
              <a:rPr b="1">
                <a:solidFill>
                  <a:srgbClr val="7030A0"/>
                </a:solidFill>
              </a:rPr>
              <a:t>greatest to least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sort negative </a:t>
            </a:r>
            <a:r>
              <a:rPr b="1">
                <a:solidFill>
                  <a:srgbClr val="7030A0"/>
                </a:solidFill>
              </a:rPr>
              <a:t>integers</a:t>
            </a:r>
            <a:r>
              <a:t> from </a:t>
            </a:r>
            <a:r>
              <a:rPr b="1">
                <a:solidFill>
                  <a:srgbClr val="7030A0"/>
                </a:solidFill>
              </a:rPr>
              <a:t>greatest to least</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greatest to least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1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1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1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2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The phrase "</a:t>
            </a:r>
            <a:r>
              <a:rPr i="1" b="1">
                <a:solidFill>
                  <a:srgbClr val="7030A0"/>
                </a:solidFill>
              </a:rPr>
              <a:t>greatest to least</a:t>
            </a:r>
            <a:r>
              <a:rPr i="1"/>
              <a:t>" means...
</a:t>
            </a:r>
            <a:r>
              <a:rPr i="1"/>
              <a:t>•   The phrase "</a:t>
            </a:r>
            <a:r>
              <a:rPr i="1" b="1">
                <a:solidFill>
                  <a:srgbClr val="7030A0"/>
                </a:solidFill>
              </a:rPr>
              <a:t>greatest to least</a:t>
            </a:r>
            <a:r>
              <a:rPr i="1"/>
              <a:t>" is different from </a:t>
            </a:r>
            <a:r>
              <a:rPr i="1" b="1">
                <a:solidFill>
                  <a:srgbClr val="7030A0"/>
                </a:solidFill>
              </a:rPr>
              <a:t>greater than</a:t>
            </a:r>
            <a:r>
              <a:rPr i="1"/>
              <a:t> because...
</a:t>
            </a:r>
            <a:r>
              <a:rPr i="1"/>
              <a:t>•   I can sort negative </a:t>
            </a:r>
            <a:r>
              <a:rPr i="1" b="1">
                <a:solidFill>
                  <a:srgbClr val="7030A0"/>
                </a:solidFill>
              </a:rPr>
              <a:t>integers</a:t>
            </a:r>
            <a:r>
              <a:rPr i="1"/>
              <a:t> from </a:t>
            </a:r>
            <a:r>
              <a:rPr i="1" b="1">
                <a:solidFill>
                  <a:srgbClr val="7030A0"/>
                </a:solidFill>
              </a:rPr>
              <a:t>greatest to least</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1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sort negative integers form greatest to least?</a:t>
            </a:r>
            <a:r>
              <a:t>
</a:t>
            </a:r>
            <a:r>
              <a:rPr i="1"/>
              <a:t>I can sort negative integers from greatest to least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1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1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2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you sort negative </a:t>
            </a:r>
            <a:r>
              <a:rPr b="1" sz="2800">
                <a:solidFill>
                  <a:srgbClr val="7030A0"/>
                </a:solidFill>
              </a:rPr>
              <a:t>integers</a:t>
            </a:r>
            <a:r>
              <a:rPr b="1" sz="2800"/>
              <a:t> form </a:t>
            </a:r>
            <a:r>
              <a:rPr b="1" sz="2800">
                <a:solidFill>
                  <a:srgbClr val="7030A0"/>
                </a:solidFill>
              </a:rPr>
              <a:t>greatest to least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1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