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aumentar el número de intentos en un experimento a la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resultado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Aumentar el número de intentos en un experimento afecta la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resultado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aumentar el número de intentos en un experimento 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Aumentar el número de intentos en un experimento afecta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1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porque...
</a:t>
            </a:r>
            <a:r>
              <a:rPr i="1"/>
              <a:t>•   Aumentar el número de intentos en un experimento afecta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resultado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aumentar el número de intentos en un experimento a la probabilidad de un resultado?</a:t>
            </a:r>
            <a:r>
              <a:t>
</a:t>
            </a:r>
            <a:r>
              <a:rPr i="1"/>
              <a:t>Aumentar el número de intentos en un experimento afecta la probabilidad de un resultado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aumentar el número de intentos en un experimento a la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resultado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