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2.xml"/><Relationship Id="rId24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8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1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8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11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9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9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11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 se relaciona con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9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09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11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 se relaciona con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9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pasivo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5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activo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8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crees que pasa con el </a:t>
            </a:r>
            <a:r>
              <a:rPr b="1" sz="2000">
                <a:solidFill>
                  <a:srgbClr val="7030A0"/>
                </a:solidFill>
              </a:rPr>
              <a:t>patrimonio neto</a:t>
            </a:r>
            <a:r>
              <a:rPr b="1" sz="2000"/>
              <a:t> de una persona si sus </a:t>
            </a:r>
            <a:r>
              <a:rPr b="1" sz="2000">
                <a:solidFill>
                  <a:srgbClr val="7030A0"/>
                </a:solidFill>
              </a:rPr>
              <a:t>pasivos</a:t>
            </a:r>
            <a:r>
              <a:rPr b="1" sz="2000"/>
              <a:t> son </a:t>
            </a:r>
            <a:r>
              <a:rPr b="1" sz="2000">
                <a:solidFill>
                  <a:srgbClr val="7030A0"/>
                </a:solidFill>
              </a:rPr>
              <a:t>mayores que</a:t>
            </a:r>
            <a:r>
              <a:rPr b="1" sz="2000"/>
              <a:t> sus </a:t>
            </a:r>
            <a:r>
              <a:rPr b="1" sz="2000">
                <a:solidFill>
                  <a:srgbClr val="7030A0"/>
                </a:solidFill>
              </a:rPr>
              <a:t>activos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los </a:t>
            </a:r>
            <a:r>
              <a:rPr b="1" sz="2000" i="1">
                <a:solidFill>
                  <a:srgbClr val="7030A0"/>
                </a:solidFill>
              </a:rPr>
              <a:t>pasivos</a:t>
            </a:r>
            <a:r>
              <a:rPr i="1"/>
              <a:t> de una persona son </a:t>
            </a:r>
            <a:r>
              <a:rPr b="1" sz="2000" i="1">
                <a:solidFill>
                  <a:srgbClr val="7030A0"/>
                </a:solidFill>
              </a:rPr>
              <a:t>mayores que</a:t>
            </a:r>
            <a:r>
              <a:rPr i="1"/>
              <a:t> sus </a:t>
            </a:r>
            <a:r>
              <a:rPr b="1" sz="2000" i="1">
                <a:solidFill>
                  <a:srgbClr val="7030A0"/>
                </a:solidFill>
              </a:rPr>
              <a:t>activos</a:t>
            </a:r>
            <a:r>
              <a:rPr i="1"/>
              <a:t>, creo que su </a:t>
            </a:r>
            <a:r>
              <a:rPr b="1" sz="2000" i="1">
                <a:solidFill>
                  <a:srgbClr val="7030A0"/>
                </a:solidFill>
              </a:rPr>
              <a:t>patrimonio neto</a:t>
            </a:r>
            <a:r>
              <a:rPr i="1"/>
              <a:t>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7e05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M7e08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0"/>
            <a:ext cx="3054096" cy="2286000"/>
          </a:xfrm>
          <a:prstGeom prst="rect">
            <a:avLst/>
          </a:prstGeom>
        </p:spPr>
      </p:pic>
      <p:pic>
        <p:nvPicPr>
          <p:cNvPr id="12" name="Picture 11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5" name="Picture 14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7" name="Picture 16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1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crees que pasa con el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 de una persona si sus </a:t>
            </a:r>
            <a:r>
              <a:rPr b="1">
                <a:solidFill>
                  <a:srgbClr val="7030A0"/>
                </a:solidFill>
              </a:rPr>
              <a:t>pasivos</a:t>
            </a:r>
            <a:r>
              <a:t> son </a:t>
            </a:r>
            <a:r>
              <a:rPr b="1">
                <a:solidFill>
                  <a:srgbClr val="7030A0"/>
                </a:solidFill>
              </a:rPr>
              <a:t>mayores que</a:t>
            </a:r>
            <a:r>
              <a:t> sus </a:t>
            </a:r>
            <a:r>
              <a:rPr b="1">
                <a:solidFill>
                  <a:srgbClr val="7030A0"/>
                </a:solidFill>
              </a:rPr>
              <a:t>activos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los </a:t>
            </a:r>
            <a:r>
              <a:rPr b="1">
                <a:solidFill>
                  <a:srgbClr val="7030A0"/>
                </a:solidFill>
              </a:rPr>
              <a:t>pasivos</a:t>
            </a:r>
            <a:r>
              <a:t> de una persona son </a:t>
            </a:r>
            <a:r>
              <a:rPr b="1">
                <a:solidFill>
                  <a:srgbClr val="7030A0"/>
                </a:solidFill>
              </a:rPr>
              <a:t>mayores que</a:t>
            </a:r>
            <a:r>
              <a:t> sus </a:t>
            </a:r>
            <a:r>
              <a:rPr b="1">
                <a:solidFill>
                  <a:srgbClr val="7030A0"/>
                </a:solidFill>
              </a:rPr>
              <a:t>activos</a:t>
            </a:r>
            <a:r>
              <a:t>, creo que su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... porque...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patrimonio neto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patrimonio neto.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09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7e09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7e052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pic>
        <p:nvPicPr>
          <p:cNvPr id="23" name="Picture 22" descr="M7e084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73752" y="5559552"/>
            <a:ext cx="1438656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patrimonio neto...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patrimonio neto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patrimonio neto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patrimonio neto</a:t>
            </a:r>
            <a:r>
              <a:rPr i="1"/>
              <a:t> se relaciona con un </a:t>
            </a:r>
            <a:r>
              <a:rPr i="1" b="1">
                <a:solidFill>
                  <a:srgbClr val="7030A0"/>
                </a:solidFill>
              </a:rPr>
              <a:t>pasivo</a:t>
            </a:r>
            <a:r>
              <a:rPr i="1"/>
              <a:t> porque...
</a:t>
            </a:r>
            <a:r>
              <a:rPr i="1"/>
              <a:t>•   Si los </a:t>
            </a:r>
            <a:r>
              <a:rPr i="1" b="1">
                <a:solidFill>
                  <a:srgbClr val="7030A0"/>
                </a:solidFill>
              </a:rPr>
              <a:t>pasivos</a:t>
            </a:r>
            <a:r>
              <a:rPr i="1"/>
              <a:t> de una persona son </a:t>
            </a:r>
            <a:r>
              <a:rPr i="1" b="1">
                <a:solidFill>
                  <a:srgbClr val="7030A0"/>
                </a:solidFill>
              </a:rPr>
              <a:t>mayores que</a:t>
            </a:r>
            <a:r>
              <a:rPr i="1"/>
              <a:t> sus </a:t>
            </a:r>
            <a:r>
              <a:rPr i="1" b="1">
                <a:solidFill>
                  <a:srgbClr val="7030A0"/>
                </a:solidFill>
              </a:rPr>
              <a:t>activos</a:t>
            </a:r>
            <a:r>
              <a:rPr i="1"/>
              <a:t>, creo que su </a:t>
            </a:r>
            <a:r>
              <a:rPr i="1" b="1">
                <a:solidFill>
                  <a:srgbClr val="7030A0"/>
                </a:solidFill>
              </a:rPr>
              <a:t>patrimonio neto</a:t>
            </a:r>
            <a:r>
              <a:rPr i="1"/>
              <a:t>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11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patrimonio neto.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crees que pasa con el patrimonio neto de una persona si sus pasivos son mayores que sus activos?</a:t>
            </a:r>
            <a:r>
              <a:t>
</a:t>
            </a:r>
            <a:r>
              <a:rPr i="1"/>
              <a:t>Si los pasivos de una persona son mayores que sus activos, creo que su patrimonio neto...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7e05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M7e08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crees que pasa con el </a:t>
            </a:r>
            <a:r>
              <a:rPr b="1" sz="2800">
                <a:solidFill>
                  <a:srgbClr val="7030A0"/>
                </a:solidFill>
              </a:rPr>
              <a:t>patrimonio neto</a:t>
            </a:r>
            <a:r>
              <a:rPr b="1" sz="2800"/>
              <a:t> de una persona si sus </a:t>
            </a:r>
            <a:r>
              <a:rPr b="1" sz="2800">
                <a:solidFill>
                  <a:srgbClr val="7030A0"/>
                </a:solidFill>
              </a:rPr>
              <a:t>pasivos</a:t>
            </a:r>
            <a:r>
              <a:rPr b="1" sz="2800"/>
              <a:t> son </a:t>
            </a:r>
            <a:r>
              <a:rPr b="1" sz="2800">
                <a:solidFill>
                  <a:srgbClr val="7030A0"/>
                </a:solidFill>
              </a:rPr>
              <a:t>mayores que</a:t>
            </a:r>
            <a:r>
              <a:rPr b="1" sz="2800"/>
              <a:t> sus </a:t>
            </a:r>
            <a:r>
              <a:rPr b="1" sz="2800">
                <a:solidFill>
                  <a:srgbClr val="7030A0"/>
                </a:solidFill>
              </a:rPr>
              <a:t>activos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7e09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7e05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M7e084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0"/>
            <a:ext cx="3054096" cy="2286000"/>
          </a:xfrm>
          <a:prstGeom prst="rect">
            <a:avLst/>
          </a:prstGeom>
        </p:spPr>
      </p:pic>
      <p:pic>
        <p:nvPicPr>
          <p:cNvPr id="12" name="Picture 11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3" name="Picture 12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4" name="Picture 13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5" name="Picture 14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6" name="Picture 15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9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