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08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evento independiente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evento independiente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7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07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08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diferente un </a:t>
            </a:r>
            <a:r>
              <a:rPr b="1">
                <a:solidFill>
                  <a:srgbClr val="7030A0"/>
                </a:solidFill>
              </a:rPr>
              <a:t>evento independiente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evento independiente</a:t>
            </a:r>
            <a:r>
              <a:t> es diferente de un 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1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resultado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resultado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saber que dos </a:t>
            </a:r>
            <a:r>
              <a:rPr b="1" sz="2000">
                <a:solidFill>
                  <a:srgbClr val="7030A0"/>
                </a:solidFill>
              </a:rPr>
              <a:t>eventos</a:t>
            </a:r>
            <a:r>
              <a:rPr b="1" sz="2000"/>
              <a:t> son </a:t>
            </a:r>
            <a:r>
              <a:rPr b="1" sz="2000">
                <a:solidFill>
                  <a:srgbClr val="7030A0"/>
                </a:solidFill>
              </a:rPr>
              <a:t>independientes</a:t>
            </a:r>
            <a:r>
              <a:rPr b="1" sz="2000"/>
              <a:t> al analizar los </a:t>
            </a:r>
            <a:r>
              <a:rPr b="1" sz="2000">
                <a:solidFill>
                  <a:srgbClr val="7030A0"/>
                </a:solidFill>
              </a:rPr>
              <a:t>resultados</a:t>
            </a:r>
            <a:r>
              <a:rPr b="1" sz="2000"/>
              <a:t> de un experimento repetido?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Puedo saber que dos </a:t>
            </a:r>
            <a:r>
              <a:rPr b="1" sz="2000" i="1">
                <a:solidFill>
                  <a:srgbClr val="7030A0"/>
                </a:solidFill>
              </a:rPr>
              <a:t>eventos</a:t>
            </a:r>
            <a:r>
              <a:rPr i="1"/>
              <a:t> son </a:t>
            </a:r>
            <a:r>
              <a:rPr b="1" sz="2000" i="1">
                <a:solidFill>
                  <a:srgbClr val="7030A0"/>
                </a:solidFill>
              </a:rPr>
              <a:t>independientes</a:t>
            </a:r>
            <a:r>
              <a:rPr i="1"/>
              <a:t> al analizar los </a:t>
            </a:r>
            <a:r>
              <a:rPr b="1" sz="2000" i="1">
                <a:solidFill>
                  <a:srgbClr val="7030A0"/>
                </a:solidFill>
              </a:rPr>
              <a:t>resultados</a:t>
            </a:r>
            <a:r>
              <a:rPr i="1"/>
              <a:t> de un experimento repetido si...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08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07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11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8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saber que dos </a:t>
            </a:r>
            <a:r>
              <a:rPr b="1">
                <a:solidFill>
                  <a:srgbClr val="7030A0"/>
                </a:solidFill>
              </a:rPr>
              <a:t>eventos</a:t>
            </a:r>
            <a:r>
              <a:t> son </a:t>
            </a:r>
            <a:r>
              <a:rPr b="1">
                <a:solidFill>
                  <a:srgbClr val="7030A0"/>
                </a:solidFill>
              </a:rPr>
              <a:t>independientes</a:t>
            </a:r>
            <a:r>
              <a:t> al analizar los </a:t>
            </a:r>
            <a:r>
              <a:rPr b="1">
                <a:solidFill>
                  <a:srgbClr val="7030A0"/>
                </a:solidFill>
              </a:rPr>
              <a:t>resultados</a:t>
            </a:r>
            <a:r>
              <a:t> de un experimento repetido?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Puedo saber que dos </a:t>
            </a:r>
            <a:r>
              <a:rPr b="1">
                <a:solidFill>
                  <a:srgbClr val="7030A0"/>
                </a:solidFill>
              </a:rPr>
              <a:t>eventos</a:t>
            </a:r>
            <a:r>
              <a:t> son </a:t>
            </a:r>
            <a:r>
              <a:rPr b="1">
                <a:solidFill>
                  <a:srgbClr val="7030A0"/>
                </a:solidFill>
              </a:rPr>
              <a:t>independientes</a:t>
            </a:r>
            <a:r>
              <a:t> al analizar los </a:t>
            </a:r>
            <a:r>
              <a:rPr b="1">
                <a:solidFill>
                  <a:srgbClr val="7030A0"/>
                </a:solidFill>
              </a:rPr>
              <a:t>resultados</a:t>
            </a:r>
            <a:r>
              <a:t> de un experimento repetido si...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8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evento independiente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evento independiente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8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evento independiente.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8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8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8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8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evento independiente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07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7e11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8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evento independiente...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evento independiente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8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8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evento independiente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evento independiente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evento independiente</a:t>
            </a:r>
            <a:r>
              <a:rPr i="1"/>
              <a:t> es diferente de un </a:t>
            </a:r>
            <a:r>
              <a:rPr i="1" b="1">
                <a:solidFill>
                  <a:srgbClr val="7030A0"/>
                </a:solidFill>
              </a:rPr>
              <a:t>evento dependiente</a:t>
            </a:r>
            <a:r>
              <a:rPr i="1"/>
              <a:t> porque...
</a:t>
            </a:r>
            <a:r>
              <a:rPr i="1"/>
              <a:t>•   Puedo saber que dos </a:t>
            </a:r>
            <a:r>
              <a:rPr i="1" b="1">
                <a:solidFill>
                  <a:srgbClr val="7030A0"/>
                </a:solidFill>
              </a:rPr>
              <a:t>eventos</a:t>
            </a:r>
            <a:r>
              <a:rPr i="1"/>
              <a:t> son </a:t>
            </a:r>
            <a:r>
              <a:rPr i="1" b="1">
                <a:solidFill>
                  <a:srgbClr val="7030A0"/>
                </a:solidFill>
              </a:rPr>
              <a:t>independientes</a:t>
            </a:r>
            <a:r>
              <a:rPr i="1"/>
              <a:t> al analizar los </a:t>
            </a:r>
            <a:r>
              <a:rPr i="1" b="1">
                <a:solidFill>
                  <a:srgbClr val="7030A0"/>
                </a:solidFill>
              </a:rPr>
              <a:t>resultados</a:t>
            </a:r>
            <a:r>
              <a:rPr i="1"/>
              <a:t> de un experimento repetido si...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08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evento independiente.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saber que dos eventos son independientes al analizar los resultados de un experimento repetido?</a:t>
            </a:r>
            <a:r>
              <a:t>
</a:t>
            </a:r>
            <a:r>
              <a:rPr i="1"/>
              <a:t>Puedo saber que dos eventos son independientes al analizar los resultados de un experimento repetido si...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08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7e07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7e11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saber que dos </a:t>
            </a:r>
            <a:r>
              <a:rPr b="1" sz="2800">
                <a:solidFill>
                  <a:srgbClr val="7030A0"/>
                </a:solidFill>
              </a:rPr>
              <a:t>eventos</a:t>
            </a:r>
            <a:r>
              <a:rPr b="1" sz="2800"/>
              <a:t> son </a:t>
            </a:r>
            <a:r>
              <a:rPr b="1" sz="2800">
                <a:solidFill>
                  <a:srgbClr val="7030A0"/>
                </a:solidFill>
              </a:rPr>
              <a:t>independientes</a:t>
            </a:r>
            <a:r>
              <a:rPr b="1" sz="2800"/>
              <a:t> al analizar los </a:t>
            </a:r>
            <a:r>
              <a:rPr b="1" sz="2800">
                <a:solidFill>
                  <a:srgbClr val="7030A0"/>
                </a:solidFill>
              </a:rPr>
              <a:t>resultados</a:t>
            </a:r>
            <a:r>
              <a:rPr b="1" sz="2800"/>
              <a:t> de un experimento repetido?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08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07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11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8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1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