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7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3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13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7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se relaciona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3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13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7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se relaciona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3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¿Cuáles son algunas razones por las que alguien podría decidir hacer un </a:t>
            </a:r>
            <a:r>
              <a:rPr b="1" sz="2000">
                <a:solidFill>
                  <a:srgbClr val="7030A0"/>
                </a:solidFill>
              </a:rPr>
              <a:t>depósito</a:t>
            </a:r>
            <a:r>
              <a:rPr b="1" sz="2000"/>
              <a:t> en una cuenta de </a:t>
            </a:r>
            <a:r>
              <a:rPr b="1" sz="2000">
                <a:solidFill>
                  <a:srgbClr val="7030A0"/>
                </a:solidFill>
              </a:rPr>
              <a:t>ahorros</a:t>
            </a:r>
            <a:r>
              <a:rPr b="1" sz="2000"/>
              <a:t> en lugar de guardar su dinero en efectivo?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razón por la que alguien podría decidir hacer un </a:t>
            </a:r>
            <a:r>
              <a:rPr b="1" sz="2000" i="1">
                <a:solidFill>
                  <a:srgbClr val="7030A0"/>
                </a:solidFill>
              </a:rPr>
              <a:t>depósito</a:t>
            </a:r>
            <a:r>
              <a:rPr i="1"/>
              <a:t> en una cuenta de </a:t>
            </a:r>
            <a:r>
              <a:rPr b="1" sz="2000" i="1">
                <a:solidFill>
                  <a:srgbClr val="7030A0"/>
                </a:solidFill>
              </a:rPr>
              <a:t>ahorros</a:t>
            </a:r>
            <a:r>
              <a:rPr i="1"/>
              <a:t> en lugar de guardar su dinero en efectivo es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7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7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razones por las que alguien podría decidir hacer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en una cuenta de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en lugar de guardar su dinero en efectivo?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razón por la que alguien podría decidir hacer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en una cuenta de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en lugar de guardar su dinero en efectivo es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depósito.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7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7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1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1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depósito...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se relaciona con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porque...
</a:t>
            </a:r>
            <a:r>
              <a:rPr i="1"/>
              <a:t>•   Una razón por la que alguien podría decidir hacer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en una cuenta de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en lugar de guardar su dinero en efectivo es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7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depósito.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son algunas razones por las que alguien podría decidir hacer un depósito en una cuenta de ahorros en lugar de guardar su dinero en efectivo?</a:t>
            </a:r>
            <a:r>
              <a:t>
</a:t>
            </a:r>
            <a:r>
              <a:rPr i="1"/>
              <a:t>Una razón por la que alguien podría decidir hacer un depósito en una cuenta de ahorros en lugar de guardar su dinero en efectivo 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7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¿Cuáles son algunas razones por las que alguien podría decidir hacer un </a:t>
            </a:r>
            <a:r>
              <a:rPr b="1" sz="2800">
                <a:solidFill>
                  <a:srgbClr val="7030A0"/>
                </a:solidFill>
              </a:rPr>
              <a:t>depósito</a:t>
            </a:r>
            <a:r>
              <a:rPr b="1" sz="2800"/>
              <a:t> en una cuenta de </a:t>
            </a:r>
            <a:r>
              <a:rPr b="1" sz="2800">
                <a:solidFill>
                  <a:srgbClr val="7030A0"/>
                </a:solidFill>
              </a:rPr>
              <a:t>ahorros</a:t>
            </a:r>
            <a:r>
              <a:rPr b="1" sz="2800"/>
              <a:t> en lugar de guardar su dinero en efectivo?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7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