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2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área de superficie lateral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área de superficie lateral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7e02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7e04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el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 del </a:t>
            </a:r>
            <a:r>
              <a:rPr b="1">
                <a:solidFill>
                  <a:srgbClr val="7030A0"/>
                </a:solidFill>
              </a:rPr>
              <a:t>área superficial lateral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 es diferente del </a:t>
            </a:r>
            <a:r>
              <a:rPr b="1">
                <a:solidFill>
                  <a:srgbClr val="7030A0"/>
                </a:solidFill>
              </a:rPr>
              <a:t>área superficial lateral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los fabricantes/diseñadores consideran el </a:t>
            </a:r>
            <a:r>
              <a:rPr b="1" sz="2000">
                <a:solidFill>
                  <a:srgbClr val="7030A0"/>
                </a:solidFill>
              </a:rPr>
              <a:t>área superficial total</a:t>
            </a:r>
            <a:r>
              <a:rPr b="1" sz="2000"/>
              <a:t> de las cajas de regalo?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los fabricantes/diseñadores consideran el </a:t>
            </a:r>
            <a:r>
              <a:rPr b="1" sz="2000" i="1">
                <a:solidFill>
                  <a:srgbClr val="7030A0"/>
                </a:solidFill>
              </a:rPr>
              <a:t>área superficial total</a:t>
            </a:r>
            <a:r>
              <a:rPr i="1"/>
              <a:t> de las cajas de regalo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7e04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7e0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4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los fabricantes/diseñadores consideran el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 de las cajas de regalo?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los fabricantes/diseñadores consideran el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 de las cajas de regalo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área superficial total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área superficial total.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4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4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4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4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7e02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área superficial total...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área superficial total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área superficial total</a:t>
            </a:r>
            <a:r>
              <a:rPr i="1"/>
              <a:t> es diferente del </a:t>
            </a:r>
            <a:r>
              <a:rPr i="1" b="1">
                <a:solidFill>
                  <a:srgbClr val="7030A0"/>
                </a:solidFill>
              </a:rPr>
              <a:t>área superficial lateral</a:t>
            </a:r>
            <a:r>
              <a:rPr i="1"/>
              <a:t> porque...
</a:t>
            </a:r>
            <a:r>
              <a:rPr i="1"/>
              <a:t>•   Creo que los fabricantes/diseñadores consideran el </a:t>
            </a:r>
            <a:r>
              <a:rPr i="1" b="1">
                <a:solidFill>
                  <a:srgbClr val="7030A0"/>
                </a:solidFill>
              </a:rPr>
              <a:t>área superficial total</a:t>
            </a:r>
            <a:r>
              <a:rPr i="1"/>
              <a:t> de las cajas de regalo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7e04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área superficial total.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los fabricantes/diseñadores consideran el área superficial total de las cajas de regalo?</a:t>
            </a:r>
            <a:r>
              <a:t>
</a:t>
            </a:r>
            <a:r>
              <a:rPr i="1"/>
              <a:t>Creo que los fabricantes/diseñadores consideran el área superficial total de las cajas de regalo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7e04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7e0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los fabricantes/diseñadores consideran el </a:t>
            </a:r>
            <a:r>
              <a:rPr b="1" sz="2800">
                <a:solidFill>
                  <a:srgbClr val="7030A0"/>
                </a:solidFill>
              </a:rPr>
              <a:t>área superficial total</a:t>
            </a:r>
            <a:r>
              <a:rPr b="1" sz="2800"/>
              <a:t> de las cajas de regalo?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7e04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7e0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4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7e04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