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necesario expresar una fracción en su </a:t>
            </a:r>
            <a:r>
              <a:rPr b="1" sz="2000">
                <a:solidFill>
                  <a:srgbClr val="7030A0"/>
                </a:solidFill>
              </a:rPr>
              <a:t>forma</a:t>
            </a:r>
            <a:r>
              <a:rPr b="1" sz="2000"/>
              <a:t> más </a:t>
            </a:r>
            <a:r>
              <a:rPr b="1" sz="2000">
                <a:solidFill>
                  <a:srgbClr val="7030A0"/>
                </a:solidFill>
              </a:rPr>
              <a:t>simple</a:t>
            </a:r>
            <a:r>
              <a:rPr b="1" sz="2000"/>
              <a:t> cuando se comparan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necesario expresar una fracción en su </a:t>
            </a:r>
            <a:r>
              <a:rPr b="1" sz="2000" i="1">
                <a:solidFill>
                  <a:srgbClr val="7030A0"/>
                </a:solidFill>
              </a:rPr>
              <a:t>forma</a:t>
            </a:r>
            <a:r>
              <a:rPr i="1"/>
              <a:t> más </a:t>
            </a:r>
            <a:r>
              <a:rPr b="1" sz="2000" i="1">
                <a:solidFill>
                  <a:srgbClr val="7030A0"/>
                </a:solidFill>
              </a:rPr>
              <a:t>simple</a:t>
            </a:r>
            <a:r>
              <a:rPr i="1"/>
              <a:t> cuando se comparan dos fracciones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necesario expresar una fracción en su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más </a:t>
            </a:r>
            <a:r>
              <a:rPr b="1">
                <a:solidFill>
                  <a:srgbClr val="7030A0"/>
                </a:solidFill>
              </a:rPr>
              <a:t>simple</a:t>
            </a:r>
            <a:r>
              <a:t> cuando se comparan dos fracciones?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necesario expresar una fracción en su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más </a:t>
            </a:r>
            <a:r>
              <a:rPr b="1">
                <a:solidFill>
                  <a:srgbClr val="7030A0"/>
                </a:solidFill>
              </a:rPr>
              <a:t>simple</a:t>
            </a:r>
            <a:r>
              <a:t> cuando se comparan dos fracciones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numero mixto</a:t>
            </a:r>
            <a:r>
              <a:rPr i="1"/>
              <a:t> porque...
</a:t>
            </a:r>
            <a:r>
              <a:rPr i="1"/>
              <a:t>•   Creo que es necesario expresar una fracción en su </a:t>
            </a:r>
            <a:r>
              <a:rPr i="1" b="1">
                <a:solidFill>
                  <a:srgbClr val="7030A0"/>
                </a:solidFill>
              </a:rPr>
              <a:t>forma</a:t>
            </a:r>
            <a:r>
              <a:rPr i="1"/>
              <a:t> más </a:t>
            </a:r>
            <a:r>
              <a:rPr i="1" b="1">
                <a:solidFill>
                  <a:srgbClr val="7030A0"/>
                </a:solidFill>
              </a:rPr>
              <a:t>simple</a:t>
            </a:r>
            <a:r>
              <a:rPr i="1"/>
              <a:t> cuando se comparan dos fracciones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simplificada.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necesario expresar una fracción en su forma más simple cuando se comparan dos fracciones?</a:t>
            </a:r>
            <a:r>
              <a:t>
</a:t>
            </a:r>
            <a:r>
              <a:rPr i="1"/>
              <a:t>Creo que es necesario expresar una fracción en su forma más simple cuando se comparan dos fracciones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necesario expresar una fracción en su </a:t>
            </a:r>
            <a:r>
              <a:rPr b="1" sz="2800">
                <a:solidFill>
                  <a:srgbClr val="7030A0"/>
                </a:solidFill>
              </a:rPr>
              <a:t>forma</a:t>
            </a:r>
            <a:r>
              <a:rPr b="1" sz="2800"/>
              <a:t> más </a:t>
            </a:r>
            <a:r>
              <a:rPr b="1" sz="2800">
                <a:solidFill>
                  <a:srgbClr val="7030A0"/>
                </a:solidFill>
              </a:rPr>
              <a:t>simple</a:t>
            </a:r>
            <a:r>
              <a:rPr b="1" sz="2800"/>
              <a:t> cuando se comparan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