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discount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discount</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7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related to a </a:t>
            </a:r>
            <a:r>
              <a:rPr b="1">
                <a:solidFill>
                  <a:srgbClr val="7030A0"/>
                </a:solidFill>
              </a:rPr>
              <a:t>discount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related to </a:t>
            </a:r>
            <a:r>
              <a:rPr b="1">
                <a:solidFill>
                  <a:srgbClr val="7030A0"/>
                </a:solidFill>
              </a:rPr>
              <a:t>discount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harder for some people to build </a:t>
            </a:r>
            <a:r>
              <a:rPr b="1" sz="2000">
                <a:solidFill>
                  <a:srgbClr val="7030A0"/>
                </a:solidFill>
              </a:rPr>
              <a:t>savings</a:t>
            </a:r>
            <a:r>
              <a:rPr b="1" sz="2000"/>
              <a:t> than others?</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harder for some people to build </a:t>
            </a:r>
            <a:r>
              <a:rPr b="1" sz="2000" i="1">
                <a:solidFill>
                  <a:srgbClr val="7030A0"/>
                </a:solidFill>
              </a:rPr>
              <a:t>savings</a:t>
            </a:r>
            <a:r>
              <a:rPr i="1"/>
              <a:t> than others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3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harder for some people to build </a:t>
            </a:r>
            <a:r>
              <a:rPr b="1">
                <a:solidFill>
                  <a:srgbClr val="7030A0"/>
                </a:solidFill>
              </a:rPr>
              <a:t>savings</a:t>
            </a:r>
            <a:r>
              <a:t> than others?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harder for some people to build </a:t>
            </a:r>
            <a:r>
              <a:rPr b="1">
                <a:solidFill>
                  <a:srgbClr val="7030A0"/>
                </a:solidFill>
              </a:rPr>
              <a:t>savings</a:t>
            </a:r>
            <a:r>
              <a:t> than others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7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related to </a:t>
            </a:r>
            <a:r>
              <a:rPr i="1" b="1">
                <a:solidFill>
                  <a:srgbClr val="7030A0"/>
                </a:solidFill>
              </a:rPr>
              <a:t>discount</a:t>
            </a:r>
            <a:r>
              <a:rPr i="1"/>
              <a:t> because...
</a:t>
            </a:r>
            <a:r>
              <a:rPr i="1"/>
              <a:t>•   I think it is harder for some people to build </a:t>
            </a:r>
            <a:r>
              <a:rPr i="1" b="1">
                <a:solidFill>
                  <a:srgbClr val="7030A0"/>
                </a:solidFill>
              </a:rPr>
              <a:t>savings</a:t>
            </a:r>
            <a:r>
              <a:rPr i="1"/>
              <a:t> than others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3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harder for some people to build savings than others?</a:t>
            </a:r>
            <a:r>
              <a:t>
</a:t>
            </a:r>
            <a:r>
              <a:rPr i="1"/>
              <a:t>I think it is harder for some people to build savings than others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3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7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 is harder for some people to build </a:t>
            </a:r>
            <a:r>
              <a:rPr b="1" sz="2800">
                <a:solidFill>
                  <a:srgbClr val="7030A0"/>
                </a:solidFill>
              </a:rPr>
              <a:t>savings</a:t>
            </a:r>
            <a:r>
              <a:rPr b="1" sz="2800"/>
              <a:t> than others?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3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3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