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62.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7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equation</a:t>
            </a:r>
            <a:r>
              <a:t>?What is a </a:t>
            </a:r>
            <a:r>
              <a:rPr b="1">
                <a:solidFill>
                  <a:srgbClr val="7030A0"/>
                </a:solidFill>
              </a:rPr>
              <a:t>number sentence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equation</a:t>
            </a:r>
            <a:r>
              <a:t> is...A </a:t>
            </a:r>
            <a:r>
              <a:rPr b="1">
                <a:solidFill>
                  <a:srgbClr val="7030A0"/>
                </a:solidFill>
              </a:rPr>
              <a:t>number sentence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707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709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inequality</a:t>
            </a:r>
            <a:r>
              <a:t> different from an </a:t>
            </a:r>
            <a:r>
              <a:rPr b="1">
                <a:solidFill>
                  <a:srgbClr val="7030A0"/>
                </a:solidFill>
              </a:rPr>
              <a:t>equation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inequality</a:t>
            </a:r>
            <a:r>
              <a:t> is different from an </a:t>
            </a:r>
            <a:r>
              <a:rPr b="1">
                <a:solidFill>
                  <a:srgbClr val="7030A0"/>
                </a:solidFill>
              </a:rPr>
              <a:t>equation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multiplying or dividing by a negative changes the direction of the </a:t>
            </a:r>
            <a:r>
              <a:rPr b="1" sz="2000">
                <a:solidFill>
                  <a:srgbClr val="7030A0"/>
                </a:solidFill>
              </a:rPr>
              <a:t>inequality</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think multiplying or dividing by a negative changes the direction of the </a:t>
            </a:r>
            <a:r>
              <a:rPr b="1" sz="2000" i="1">
                <a:solidFill>
                  <a:srgbClr val="7030A0"/>
                </a:solidFill>
              </a:rPr>
              <a:t>inequality</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709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707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9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multiplying or dividing by a negative changes the direction of the </a:t>
            </a:r>
            <a:r>
              <a:rPr b="1">
                <a:solidFill>
                  <a:srgbClr val="7030A0"/>
                </a:solidFill>
              </a:rPr>
              <a:t>inequality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multiplying or dividing by a negative changes the direction of the </a:t>
            </a:r>
            <a:r>
              <a:rPr b="1">
                <a:solidFill>
                  <a:srgbClr val="7030A0"/>
                </a:solidFill>
              </a:rPr>
              <a:t>inequality</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9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inequality</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inequality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9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inequality.</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9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9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9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9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inequality</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7078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9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inequality...</a:t>
            </a:r>
            <a:r>
              <a:rPr i="1"/>
              <a:t>
From this visual, I can infer… </a:t>
            </a:r>
            <a:r>
              <a:rPr i="0"/>
              <a:t>(use </a:t>
            </a:r>
            <a:r>
              <a:rPr b="1">
                <a:solidFill>
                  <a:srgbClr val="7030A0"/>
                </a:solidFill>
              </a:rPr>
              <a:t>inequality</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9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9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inequality</a:t>
            </a:r>
            <a:r>
              <a:t>.
Include 3-5 other vocabulary words in your paragraph. You may include the following stems:​
</a:t>
            </a:r>
            <a:r>
              <a:rPr i="1"/>
              <a:t>•   An </a:t>
            </a:r>
            <a:r>
              <a:rPr i="1" b="1">
                <a:solidFill>
                  <a:srgbClr val="7030A0"/>
                </a:solidFill>
              </a:rPr>
              <a:t>inequality</a:t>
            </a:r>
            <a:r>
              <a:rPr i="1"/>
              <a:t> is...
</a:t>
            </a:r>
            <a:r>
              <a:rPr i="1"/>
              <a:t>•   An </a:t>
            </a:r>
            <a:r>
              <a:rPr i="1" b="1">
                <a:solidFill>
                  <a:srgbClr val="7030A0"/>
                </a:solidFill>
              </a:rPr>
              <a:t>inequality</a:t>
            </a:r>
            <a:r>
              <a:rPr i="1"/>
              <a:t> is different from an </a:t>
            </a:r>
            <a:r>
              <a:rPr i="1" b="1">
                <a:solidFill>
                  <a:srgbClr val="7030A0"/>
                </a:solidFill>
              </a:rPr>
              <a:t>equation</a:t>
            </a:r>
            <a:r>
              <a:rPr i="1"/>
              <a:t> because...
</a:t>
            </a:r>
            <a:r>
              <a:rPr i="1"/>
              <a:t>•   I think multiplying or dividing by a negative changes the direction of the </a:t>
            </a:r>
            <a:r>
              <a:rPr i="1" b="1">
                <a:solidFill>
                  <a:srgbClr val="7030A0"/>
                </a:solidFill>
              </a:rPr>
              <a:t>inequality</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7090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inequality.</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multiplying or dividing by a negative changes the direction of the inequality?</a:t>
            </a:r>
            <a:r>
              <a:t>
</a:t>
            </a:r>
            <a:r>
              <a:rPr i="1"/>
              <a:t>I think multiplying or dividing by a negative changes the direction of the inequality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7090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7078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Why do you think multiplying or dividing by a negative changes the direction of the </a:t>
            </a:r>
            <a:r>
              <a:rPr b="1" sz="2800">
                <a:solidFill>
                  <a:srgbClr val="7030A0"/>
                </a:solidFill>
              </a:rPr>
              <a:t>inequality</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709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707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9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7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709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inequality</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inequality</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