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4.png"/><Relationship Id="rId24" Type="http://schemas.openxmlformats.org/officeDocument/2006/relationships/image" Target="../media/image28.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9.png"/><Relationship Id="rId22" Type="http://schemas.openxmlformats.org/officeDocument/2006/relationships/image" Target="../media/image50.png"/><Relationship Id="rId23" Type="http://schemas.openxmlformats.org/officeDocument/2006/relationships/image" Target="../media/image51.png"/><Relationship Id="rId24"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3.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55.png"/><Relationship Id="rId9" Type="http://schemas.openxmlformats.org/officeDocument/2006/relationships/image" Target="../media/image44.png"/><Relationship Id="rId10"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22.png"/><Relationship Id="rId8" Type="http://schemas.openxmlformats.org/officeDocument/2006/relationships/image" Target="../media/image32.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image" Target="../media/image37.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05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asset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asset</a:t>
            </a:r>
            <a:r>
              <a:t> is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709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liability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liability</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09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05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asset</a:t>
            </a:r>
            <a:r>
              <a:t> different from a </a:t>
            </a:r>
            <a:r>
              <a:rPr b="1">
                <a:solidFill>
                  <a:srgbClr val="7030A0"/>
                </a:solidFill>
              </a:rPr>
              <a:t>liability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asset</a:t>
            </a:r>
            <a:r>
              <a:t> is different from a </a:t>
            </a:r>
            <a:r>
              <a:rPr b="1">
                <a:solidFill>
                  <a:srgbClr val="7030A0"/>
                </a:solidFill>
              </a:rPr>
              <a:t>liability</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705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asset</a:t>
            </a:r>
            <a:r>
              <a:t> different from a </a:t>
            </a:r>
            <a:r>
              <a:rPr b="1">
                <a:solidFill>
                  <a:srgbClr val="7030A0"/>
                </a:solidFill>
              </a:rPr>
              <a:t>liability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asset</a:t>
            </a:r>
            <a:r>
              <a:t> is different from a </a:t>
            </a:r>
            <a:r>
              <a:rPr b="1">
                <a:solidFill>
                  <a:srgbClr val="7030A0"/>
                </a:solidFill>
              </a:rPr>
              <a:t>liability</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709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loan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loan</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705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 house is considered an </a:t>
            </a:r>
            <a:r>
              <a:rPr b="1">
                <a:solidFill>
                  <a:srgbClr val="7030A0"/>
                </a:solidFill>
              </a:rPr>
              <a:t>asset</a:t>
            </a:r>
            <a:r>
              <a:t>, even if someone is still repaying a </a:t>
            </a:r>
            <a:r>
              <a:rPr b="1">
                <a:solidFill>
                  <a:srgbClr val="7030A0"/>
                </a:solidFill>
              </a:rPr>
              <a:t>loan</a:t>
            </a:r>
            <a:r>
              <a:t> for it?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 house is considered an </a:t>
            </a:r>
            <a:r>
              <a:rPr b="1">
                <a:solidFill>
                  <a:srgbClr val="7030A0"/>
                </a:solidFill>
              </a:rPr>
              <a:t>asset</a:t>
            </a:r>
            <a:r>
              <a:t>, even if someone is still repaying a </a:t>
            </a:r>
            <a:r>
              <a:rPr b="1">
                <a:solidFill>
                  <a:srgbClr val="7030A0"/>
                </a:solidFill>
              </a:rPr>
              <a:t>loan</a:t>
            </a:r>
            <a:r>
              <a:t> for it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asset.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5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5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5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5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asset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7096i.png"/>
          <p:cNvPicPr>
            <a:picLocks noChangeAspect="1"/>
          </p:cNvPicPr>
          <p:nvPr/>
        </p:nvPicPr>
        <p:blipFill>
          <a:blip r:embed="rId9"/>
          <a:stretch>
            <a:fillRect/>
          </a:stretch>
        </p:blipFill>
        <p:spPr>
          <a:xfrm>
            <a:off x="4873752" y="658368"/>
            <a:ext cx="1438656" cy="1078992"/>
          </a:xfrm>
          <a:prstGeom prst="rect">
            <a:avLst/>
          </a:prstGeom>
        </p:spPr>
      </p:pic>
      <p:pic>
        <p:nvPicPr>
          <p:cNvPr id="25" name="Picture 24" descr="M7097i.png"/>
          <p:cNvPicPr>
            <a:picLocks noChangeAspect="1"/>
          </p:cNvPicPr>
          <p:nvPr/>
        </p:nvPicPr>
        <p:blipFill>
          <a:blip r:embed="rId10"/>
          <a:stretch>
            <a:fillRect/>
          </a:stretch>
        </p:blipFill>
        <p:spPr>
          <a:xfrm>
            <a:off x="9537192" y="658368"/>
            <a:ext cx="1438656" cy="1078992"/>
          </a:xfrm>
          <a:prstGeom prst="rect">
            <a:avLst/>
          </a:prstGeom>
        </p:spPr>
      </p:pic>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asset...</a:t>
            </a:r>
            <a:r>
              <a:rPr i="1"/>
              <a:t>
From this visual, I can infer… </a:t>
            </a:r>
            <a:r>
              <a:rPr i="0"/>
              <a:t>(use </a:t>
            </a:r>
            <a:r>
              <a:rPr b="1">
                <a:solidFill>
                  <a:srgbClr val="7030A0"/>
                </a:solidFill>
              </a:rPr>
              <a:t>asset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asset</a:t>
            </a:r>
            <a:r>
              <a:t>.
Include 3-5 other vocabulary words in your paragraph. You may include the following stems:​
</a:t>
            </a:r>
            <a:r>
              <a:rPr i="1"/>
              <a:t>•   An </a:t>
            </a:r>
            <a:r>
              <a:rPr i="1" b="1">
                <a:solidFill>
                  <a:srgbClr val="7030A0"/>
                </a:solidFill>
              </a:rPr>
              <a:t>asset</a:t>
            </a:r>
            <a:r>
              <a:rPr i="1"/>
              <a:t> is ...
</a:t>
            </a:r>
            <a:r>
              <a:rPr i="1"/>
              <a:t>•   An </a:t>
            </a:r>
            <a:r>
              <a:rPr i="1" b="1">
                <a:solidFill>
                  <a:srgbClr val="7030A0"/>
                </a:solidFill>
              </a:rPr>
              <a:t>asset</a:t>
            </a:r>
            <a:r>
              <a:rPr i="1"/>
              <a:t> is different from a </a:t>
            </a:r>
            <a:r>
              <a:rPr i="1" b="1">
                <a:solidFill>
                  <a:srgbClr val="7030A0"/>
                </a:solidFill>
              </a:rPr>
              <a:t>liability</a:t>
            </a:r>
            <a:r>
              <a:rPr i="1"/>
              <a:t> because...
</a:t>
            </a:r>
            <a:r>
              <a:rPr i="1"/>
              <a:t>•   I think a house is considered an </a:t>
            </a:r>
            <a:r>
              <a:rPr i="1" b="1">
                <a:solidFill>
                  <a:srgbClr val="7030A0"/>
                </a:solidFill>
              </a:rPr>
              <a:t>asset</a:t>
            </a:r>
            <a:r>
              <a:rPr i="1"/>
              <a:t>, even if someone is still repaying a </a:t>
            </a:r>
            <a:r>
              <a:rPr i="1" b="1">
                <a:solidFill>
                  <a:srgbClr val="7030A0"/>
                </a:solidFill>
              </a:rPr>
              <a:t>loan</a:t>
            </a:r>
            <a:r>
              <a:rPr i="1"/>
              <a:t> for it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705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asset.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a house is considered an asset, even if someone is still repaying a loan for it?</a:t>
            </a:r>
            <a:r>
              <a:t>
</a:t>
            </a:r>
            <a:r>
              <a:rPr i="1"/>
              <a:t>I think a house is considered an asset, even if someone is still repaying a loan for it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7052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7096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7097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a house is considered an asset, even if someone is still repaying a loan for it?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the term ____ is important to the question because...</a:t>
            </a:r>
          </a:p>
          <a:p>
            <a:pPr>
              <a:lnSpc>
                <a:spcPct val="150000"/>
              </a:lnSpc>
              <a:defRPr i="1" sz="2400">
                <a:solidFill>
                  <a:srgbClr val="548235"/>
                </a:solidFill>
              </a:defRPr>
            </a:pPr>
            <a:r>
              <a:t>•   The terms ____ and ____ are related because...</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705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09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097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5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9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9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