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3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rational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rational number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3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2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related to a </a:t>
            </a:r>
            <a:r>
              <a:rPr b="1">
                <a:solidFill>
                  <a:srgbClr val="7030A0"/>
                </a:solidFill>
              </a:rPr>
              <a:t>rational number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related to a </a:t>
            </a:r>
            <a:r>
              <a:rPr b="1">
                <a:solidFill>
                  <a:srgbClr val="7030A0"/>
                </a:solidFill>
              </a:rPr>
              <a:t>rational number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you can divide two </a:t>
            </a:r>
            <a:r>
              <a:rPr b="1" sz="2000">
                <a:solidFill>
                  <a:srgbClr val="7030A0"/>
                </a:solidFill>
              </a:rPr>
              <a:t>mixed numbers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 can divide two </a:t>
            </a:r>
            <a:r>
              <a:rPr b="1" sz="2000" i="1">
                <a:solidFill>
                  <a:srgbClr val="7030A0"/>
                </a:solidFill>
              </a:rPr>
              <a:t>mixed numbers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2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3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you can divide two </a:t>
            </a:r>
            <a:r>
              <a:rPr b="1">
                <a:solidFill>
                  <a:srgbClr val="7030A0"/>
                </a:solidFill>
              </a:rPr>
              <a:t>mixed numbers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 can divide two </a:t>
            </a:r>
            <a:r>
              <a:rPr b="1">
                <a:solidFill>
                  <a:srgbClr val="7030A0"/>
                </a:solidFill>
              </a:rPr>
              <a:t>mixed numbers</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mixed number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mixed number</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3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related to a </a:t>
            </a:r>
            <a:r>
              <a:rPr i="1" b="1">
                <a:solidFill>
                  <a:srgbClr val="7030A0"/>
                </a:solidFill>
              </a:rPr>
              <a:t>rational number</a:t>
            </a:r>
            <a:r>
              <a:rPr i="1"/>
              <a:t> because...
</a:t>
            </a:r>
            <a:r>
              <a:rPr i="1"/>
              <a:t>•   I think I can divide two </a:t>
            </a:r>
            <a:r>
              <a:rPr i="1" b="1">
                <a:solidFill>
                  <a:srgbClr val="7030A0"/>
                </a:solidFill>
              </a:rPr>
              <a:t>mixed numbers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2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you can divide two mixed numbers?</a:t>
            </a:r>
            <a:r>
              <a:t>
</a:t>
            </a:r>
            <a:r>
              <a:rPr i="1"/>
              <a:t>I think I can divide two mixed numbers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2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3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you can divide two </a:t>
            </a:r>
            <a:r>
              <a:rPr b="1" sz="2800">
                <a:solidFill>
                  <a:srgbClr val="7030A0"/>
                </a:solidFill>
              </a:rPr>
              <a:t>mixed numbers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2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3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3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