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11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son...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1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 significa...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01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11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son diferentes de </a:t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6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ingreso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ingreso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decidir cuánto dinero de tus </a:t>
            </a:r>
            <a:r>
              <a:rPr b="1" sz="2000">
                <a:solidFill>
                  <a:srgbClr val="7030A0"/>
                </a:solidFill>
              </a:rPr>
              <a:t>ingresos</a:t>
            </a:r>
            <a:r>
              <a:rPr b="1" sz="2000"/>
              <a:t> puedes poner en tus </a:t>
            </a:r>
            <a:r>
              <a:rPr b="1" sz="2000">
                <a:solidFill>
                  <a:srgbClr val="7030A0"/>
                </a:solidFill>
              </a:rPr>
              <a:t>ahorros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decidir cuánto dinero de mis </a:t>
            </a:r>
            <a:r>
              <a:rPr b="1" sz="2000" i="1">
                <a:solidFill>
                  <a:srgbClr val="7030A0"/>
                </a:solidFill>
              </a:rPr>
              <a:t>ingresos</a:t>
            </a:r>
            <a:r>
              <a:rPr i="1"/>
              <a:t> puedo poner en mis </a:t>
            </a:r>
            <a:r>
              <a:rPr b="1" sz="2000" i="1">
                <a:solidFill>
                  <a:srgbClr val="7030A0"/>
                </a:solidFill>
              </a:rPr>
              <a:t>ahorros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1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6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11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decidir cuánto dinero de tus </a:t>
            </a:r>
            <a:r>
              <a:rPr b="1">
                <a:solidFill>
                  <a:srgbClr val="7030A0"/>
                </a:solidFill>
              </a:rPr>
              <a:t>ingresos</a:t>
            </a:r>
            <a:r>
              <a:t> puedes poner en tus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decidir cuánto dinero de mis </a:t>
            </a:r>
            <a:r>
              <a:rPr b="1">
                <a:solidFill>
                  <a:srgbClr val="7030A0"/>
                </a:solidFill>
              </a:rPr>
              <a:t>ingresos</a:t>
            </a:r>
            <a:r>
              <a:t> puedo poner en mis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ahorros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ahorros.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1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11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11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01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6e06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ahorros...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.
Incluye otras 3-5 palabras de vocabulario en tu párrafo. Puedes incluir los siguientes inicios de oración:​
​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ahorros</a:t>
            </a:r>
            <a:r>
              <a:rPr i="1"/>
              <a:t> son...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ahorros</a:t>
            </a:r>
            <a:r>
              <a:rPr i="1"/>
              <a:t> son diferentes de </a:t>
            </a:r>
            <a:r>
              <a:rPr i="1" b="1">
                <a:solidFill>
                  <a:srgbClr val="7030A0"/>
                </a:solidFill>
              </a:rPr>
              <a:t>pedir prestado</a:t>
            </a:r>
            <a:r>
              <a:rPr i="1"/>
              <a:t> porque...
</a:t>
            </a:r>
            <a:r>
              <a:rPr i="1"/>
              <a:t>•   Yo puedo decidir cuánto dinero de mis </a:t>
            </a:r>
            <a:r>
              <a:rPr i="1" b="1">
                <a:solidFill>
                  <a:srgbClr val="7030A0"/>
                </a:solidFill>
              </a:rPr>
              <a:t>ingresos</a:t>
            </a:r>
            <a:r>
              <a:rPr i="1"/>
              <a:t> puedo poner en mis </a:t>
            </a:r>
            <a:r>
              <a:rPr i="1" b="1">
                <a:solidFill>
                  <a:srgbClr val="7030A0"/>
                </a:solidFill>
              </a:rPr>
              <a:t>ahorros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11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ahorros.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decidir cuánto dinero de tus ingresos puedes poner en tus ahorros?</a:t>
            </a:r>
            <a:r>
              <a:t>
</a:t>
            </a:r>
            <a:r>
              <a:rPr i="1"/>
              <a:t>Yo puedo decidir cuánto dinero de mis ingresos puedo poner en mis ahorros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6e1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6e0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6e06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decidir cuánto dinero de tus </a:t>
            </a:r>
            <a:r>
              <a:rPr b="1" sz="2800">
                <a:solidFill>
                  <a:srgbClr val="7030A0"/>
                </a:solidFill>
              </a:rPr>
              <a:t>ingresos</a:t>
            </a:r>
            <a:r>
              <a:rPr b="1" sz="2800"/>
              <a:t> puedes poner en tus </a:t>
            </a:r>
            <a:r>
              <a:rPr b="1" sz="2800">
                <a:solidFill>
                  <a:srgbClr val="7030A0"/>
                </a:solidFill>
              </a:rPr>
              <a:t>ahorros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1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6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1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