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9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5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5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9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5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5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9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5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"(2x(3-4))"^2+6 tiene dos conjuntos de paréntesis. ¿Cómo utilizarías el </a:t>
            </a:r>
            <a:r>
              <a:rPr b="1" sz="2000">
                <a:solidFill>
                  <a:srgbClr val="7030A0"/>
                </a:solidFill>
              </a:rPr>
              <a:t>orden de las operaciones</a:t>
            </a:r>
            <a:r>
              <a:rPr b="1" sz="2000"/>
              <a:t> para simplificar una </a:t>
            </a:r>
            <a:r>
              <a:rPr b="1" sz="2000">
                <a:solidFill>
                  <a:srgbClr val="7030A0"/>
                </a:solidFill>
              </a:rPr>
              <a:t>expresión</a:t>
            </a:r>
            <a:r>
              <a:rPr b="1" sz="2000"/>
              <a:t> como esta?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Usaría el </a:t>
            </a:r>
            <a:r>
              <a:rPr b="1" sz="2000" i="1">
                <a:solidFill>
                  <a:srgbClr val="7030A0"/>
                </a:solidFill>
              </a:rPr>
              <a:t>orden de las operaciones</a:t>
            </a:r>
            <a:r>
              <a:rPr i="1"/>
              <a:t> para simplificar una </a:t>
            </a:r>
            <a:r>
              <a:rPr b="1" sz="2000" i="1">
                <a:solidFill>
                  <a:srgbClr val="7030A0"/>
                </a:solidFill>
              </a:rPr>
              <a:t>expresión</a:t>
            </a:r>
            <a:r>
              <a:rPr i="1"/>
              <a:t> con dos conjuntos de paréntesis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9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"(2x(3-4))"^2+6 tiene dos conjuntos de paréntesis. ¿Cómo utilizarías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para simplificar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 como esta?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Usaría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para simplificar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 con dos conjuntos de paréntesis por...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orden de las operaciones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orden de las operaciones.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0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orden de las operaciones...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orden de las operaciones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orden de las operaciones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expresión</a:t>
            </a:r>
            <a:r>
              <a:rPr i="1"/>
              <a:t> porque...
</a:t>
            </a:r>
            <a:r>
              <a:rPr i="1"/>
              <a:t>•   Usaría el </a:t>
            </a:r>
            <a:r>
              <a:rPr i="1" b="1">
                <a:solidFill>
                  <a:srgbClr val="7030A0"/>
                </a:solidFill>
              </a:rPr>
              <a:t>orden de las operaciones</a:t>
            </a:r>
            <a:r>
              <a:rPr i="1"/>
              <a:t> para simplificar una </a:t>
            </a:r>
            <a:r>
              <a:rPr i="1" b="1">
                <a:solidFill>
                  <a:srgbClr val="7030A0"/>
                </a:solidFill>
              </a:rPr>
              <a:t>expresión</a:t>
            </a:r>
            <a:r>
              <a:rPr i="1"/>
              <a:t> con dos conjuntos de paréntesis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9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orden de las operaciones.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"(2x(3-4))"^2+6 tiene dos conjuntos de paréntesis. ¿Cómo utilizarías el orden de las operaciones para simplificar una expresión como esta?</a:t>
            </a:r>
            <a:r>
              <a:t>
</a:t>
            </a:r>
            <a:r>
              <a:rPr i="1"/>
              <a:t>Usaría el orden de las operaciones para simplificar una expresión con dos conjuntos de paréntesis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"(2x(3-4))"^2+6 tiene dos conjuntos de paréntesis. ¿Cómo utilizarías el </a:t>
            </a:r>
            <a:r>
              <a:rPr b="1" sz="2800">
                <a:solidFill>
                  <a:srgbClr val="7030A0"/>
                </a:solidFill>
              </a:rPr>
              <a:t>orden de las operaciones</a:t>
            </a:r>
            <a:r>
              <a:rPr b="1" sz="2800"/>
              <a:t> para simplificar una </a:t>
            </a:r>
            <a:r>
              <a:rPr b="1" sz="2800">
                <a:solidFill>
                  <a:srgbClr val="7030A0"/>
                </a:solidFill>
              </a:rPr>
              <a:t>expresión</a:t>
            </a:r>
            <a:r>
              <a:rPr b="1" sz="2800"/>
              <a:t> como esta?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