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7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7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está relacionado con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interés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interés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bancos cobran </a:t>
            </a:r>
            <a:r>
              <a:rPr b="1" sz="2000">
                <a:solidFill>
                  <a:srgbClr val="7030A0"/>
                </a:solidFill>
              </a:rPr>
              <a:t>intereses</a:t>
            </a:r>
            <a:r>
              <a:rPr b="1" sz="2000"/>
              <a:t> sobre los </a:t>
            </a:r>
            <a:r>
              <a:rPr b="1" sz="2000">
                <a:solidFill>
                  <a:srgbClr val="7030A0"/>
                </a:solidFill>
              </a:rPr>
              <a:t>préstamo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bancos cobran </a:t>
            </a:r>
            <a:r>
              <a:rPr b="1" sz="2000" i="1">
                <a:solidFill>
                  <a:srgbClr val="7030A0"/>
                </a:solidFill>
              </a:rPr>
              <a:t>intereses</a:t>
            </a:r>
            <a:r>
              <a:rPr i="1"/>
              <a:t> sobre </a:t>
            </a:r>
            <a:r>
              <a:rPr b="1" sz="2000" i="1">
                <a:solidFill>
                  <a:srgbClr val="7030A0"/>
                </a:solidFill>
              </a:rPr>
              <a:t>préstamo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7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7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bancos cobran </a:t>
            </a:r>
            <a:r>
              <a:rPr b="1">
                <a:solidFill>
                  <a:srgbClr val="7030A0"/>
                </a:solidFill>
              </a:rPr>
              <a:t>intereses</a:t>
            </a:r>
            <a:r>
              <a:t> sobre los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bancos cobran </a:t>
            </a:r>
            <a:r>
              <a:rPr b="1">
                <a:solidFill>
                  <a:srgbClr val="7030A0"/>
                </a:solidFill>
              </a:rPr>
              <a:t>intereses</a:t>
            </a:r>
            <a:r>
              <a:t> sobre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préstamo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préstamo.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7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7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préstamo...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está relacionado con </a:t>
            </a:r>
            <a:r>
              <a:rPr i="1" b="1">
                <a:solidFill>
                  <a:srgbClr val="7030A0"/>
                </a:solidFill>
              </a:rPr>
              <a:t>pedir prestado</a:t>
            </a:r>
            <a:r>
              <a:rPr i="1"/>
              <a:t> porque...
</a:t>
            </a:r>
            <a:r>
              <a:rPr i="1"/>
              <a:t>•   Creo que los bancos cobran </a:t>
            </a:r>
            <a:r>
              <a:rPr i="1" b="1">
                <a:solidFill>
                  <a:srgbClr val="7030A0"/>
                </a:solidFill>
              </a:rPr>
              <a:t>intereses</a:t>
            </a:r>
            <a:r>
              <a:rPr i="1"/>
              <a:t> sobre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7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préstamo.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bancos cobran intereses sobre los préstamos?</a:t>
            </a:r>
            <a:r>
              <a:t>
</a:t>
            </a:r>
            <a:r>
              <a:rPr i="1"/>
              <a:t>Creo que los bancos cobran intereses sobre préstamos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7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bancos cobran </a:t>
            </a:r>
            <a:r>
              <a:rPr b="1" sz="2800">
                <a:solidFill>
                  <a:srgbClr val="7030A0"/>
                </a:solidFill>
              </a:rPr>
              <a:t>intereses</a:t>
            </a:r>
            <a:r>
              <a:rPr b="1" sz="2800"/>
              <a:t> sobre los </a:t>
            </a:r>
            <a:r>
              <a:rPr b="1" sz="2800">
                <a:solidFill>
                  <a:srgbClr val="7030A0"/>
                </a:solidFill>
              </a:rPr>
              <a:t>préstamo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7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