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2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6e071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6e14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6e140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6e071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del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es diferente del </a:t>
            </a:r>
            <a:r>
              <a:rPr b="1">
                <a:solidFill>
                  <a:srgbClr val="7030A0"/>
                </a:solidFill>
              </a:rPr>
              <a:t>ancho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6e133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triángulo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triángulo</a:t>
            </a:r>
            <a:r>
              <a:t> es 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la </a:t>
            </a:r>
            <a:r>
              <a:rPr b="1" sz="2000">
                <a:solidFill>
                  <a:srgbClr val="7030A0"/>
                </a:solidFill>
              </a:rPr>
              <a:t>longitud</a:t>
            </a:r>
            <a:r>
              <a:rPr b="1" sz="2000"/>
              <a:t> no se mide en un </a:t>
            </a:r>
            <a:r>
              <a:rPr b="1" sz="2000">
                <a:solidFill>
                  <a:srgbClr val="7030A0"/>
                </a:solidFill>
              </a:rPr>
              <a:t>triángulo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Creo que la </a:t>
            </a:r>
            <a:r>
              <a:rPr b="1" sz="2000" i="1">
                <a:solidFill>
                  <a:srgbClr val="7030A0"/>
                </a:solidFill>
              </a:rPr>
              <a:t>longitud</a:t>
            </a:r>
            <a:r>
              <a:rPr i="1"/>
              <a:t> no se mide en un </a:t>
            </a:r>
            <a:r>
              <a:rPr b="1" sz="2000" i="1">
                <a:solidFill>
                  <a:srgbClr val="7030A0"/>
                </a:solidFill>
              </a:rPr>
              <a:t>triángulo</a:t>
            </a:r>
            <a:r>
              <a:rPr i="1"/>
              <a:t>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6e07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6e14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6e133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6e071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no se mide en un </a:t>
            </a:r>
            <a:r>
              <a:rPr b="1">
                <a:solidFill>
                  <a:srgbClr val="7030A0"/>
                </a:solidFill>
              </a:rPr>
              <a:t>triángulo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no se mide en un </a:t>
            </a:r>
            <a:r>
              <a:rPr b="1">
                <a:solidFill>
                  <a:srgbClr val="7030A0"/>
                </a:solidFill>
              </a:rPr>
              <a:t>triángulo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7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longitud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7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longitud.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71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6e07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6e07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7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6e14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6e133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7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longitud...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7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7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longitud</a:t>
            </a:r>
            <a:r>
              <a:rPr i="1"/>
              <a:t> es...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longitud</a:t>
            </a:r>
            <a:r>
              <a:rPr i="1"/>
              <a:t> es diferente del </a:t>
            </a:r>
            <a:r>
              <a:rPr i="1" b="1">
                <a:solidFill>
                  <a:srgbClr val="7030A0"/>
                </a:solidFill>
              </a:rPr>
              <a:t>ancho</a:t>
            </a:r>
            <a:r>
              <a:rPr i="1"/>
              <a:t> porque...
</a:t>
            </a:r>
            <a:r>
              <a:rPr i="1"/>
              <a:t>•   Creo que la </a:t>
            </a:r>
            <a:r>
              <a:rPr i="1" b="1">
                <a:solidFill>
                  <a:srgbClr val="7030A0"/>
                </a:solidFill>
              </a:rPr>
              <a:t>longitud</a:t>
            </a:r>
            <a:r>
              <a:rPr i="1"/>
              <a:t> no se mide en un </a:t>
            </a:r>
            <a:r>
              <a:rPr i="1" b="1">
                <a:solidFill>
                  <a:srgbClr val="7030A0"/>
                </a:solidFill>
              </a:rPr>
              <a:t>triángulo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6e07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longitud.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la longitud no se mide en un triángulo?</a:t>
            </a:r>
            <a:r>
              <a:t>
</a:t>
            </a:r>
            <a:r>
              <a:rPr i="1"/>
              <a:t>Creo que la longitud no se mide en un triángulo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6e07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6e14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6e133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la </a:t>
            </a:r>
            <a:r>
              <a:rPr b="1" sz="2800">
                <a:solidFill>
                  <a:srgbClr val="7030A0"/>
                </a:solidFill>
              </a:rPr>
              <a:t>longitud</a:t>
            </a:r>
            <a:r>
              <a:rPr b="1" sz="2800"/>
              <a:t> no se mide en un </a:t>
            </a:r>
            <a:r>
              <a:rPr b="1" sz="2800">
                <a:solidFill>
                  <a:srgbClr val="7030A0"/>
                </a:solidFill>
              </a:rPr>
              <a:t>triángulo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6e07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6e14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6e133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7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14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13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