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5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7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5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encontrar la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 de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encontrar la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 de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encontrar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encontrar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Yo puedo encontrar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encontrar la altura de un triángulo?</a:t>
            </a:r>
            <a:r>
              <a:t>
</a:t>
            </a:r>
            <a:r>
              <a:rPr i="1"/>
              <a:t>Yo puedo encontrar la altura de un triángulo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encontrar la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 de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