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7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4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6e037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depósito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depósito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6e117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son los </a:t>
            </a:r>
            <a:r>
              <a:rPr b="1">
                <a:solidFill>
                  <a:srgbClr val="7030A0"/>
                </a:solidFill>
              </a:rPr>
              <a:t>ahorros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</a:t>
            </a:r>
            <a:r>
              <a:rPr b="1">
                <a:solidFill>
                  <a:srgbClr val="7030A0"/>
                </a:solidFill>
              </a:rPr>
              <a:t>ahorros</a:t>
            </a:r>
            <a:r>
              <a:t> son...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6e117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6e037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un </a:t>
            </a:r>
            <a:r>
              <a:rPr b="1">
                <a:solidFill>
                  <a:srgbClr val="7030A0"/>
                </a:solidFill>
              </a:rPr>
              <a:t>depósito</a:t>
            </a:r>
            <a:r>
              <a:t> con un </a:t>
            </a:r>
            <a:r>
              <a:rPr b="1">
                <a:solidFill>
                  <a:srgbClr val="7030A0"/>
                </a:solidFill>
              </a:rPr>
              <a:t>ahorro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depósito</a:t>
            </a:r>
            <a:r>
              <a:t> está relacionado con un </a:t>
            </a:r>
            <a:r>
              <a:rPr b="1">
                <a:solidFill>
                  <a:srgbClr val="7030A0"/>
                </a:solidFill>
              </a:rPr>
              <a:t>ahorro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6e117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son los </a:t>
            </a:r>
            <a:r>
              <a:rPr b="1">
                <a:solidFill>
                  <a:srgbClr val="7030A0"/>
                </a:solidFill>
              </a:rPr>
              <a:t>ahorros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</a:t>
            </a:r>
            <a:r>
              <a:rPr b="1">
                <a:solidFill>
                  <a:srgbClr val="7030A0"/>
                </a:solidFill>
              </a:rPr>
              <a:t>ahorros</a:t>
            </a:r>
            <a:r>
              <a:t> son...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6e117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6e037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un </a:t>
            </a:r>
            <a:r>
              <a:rPr b="1">
                <a:solidFill>
                  <a:srgbClr val="7030A0"/>
                </a:solidFill>
              </a:rPr>
              <a:t>depósito</a:t>
            </a:r>
            <a:r>
              <a:t> con un </a:t>
            </a:r>
            <a:r>
              <a:rPr b="1">
                <a:solidFill>
                  <a:srgbClr val="7030A0"/>
                </a:solidFill>
              </a:rPr>
              <a:t>ahorro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depósito</a:t>
            </a:r>
            <a:r>
              <a:t> está relacionado con un </a:t>
            </a:r>
            <a:r>
              <a:rPr b="1">
                <a:solidFill>
                  <a:srgbClr val="7030A0"/>
                </a:solidFill>
              </a:rPr>
              <a:t>ahorro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6e117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son los </a:t>
            </a:r>
            <a:r>
              <a:rPr b="1">
                <a:solidFill>
                  <a:srgbClr val="7030A0"/>
                </a:solidFill>
              </a:rPr>
              <a:t>ahorros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</a:t>
            </a:r>
            <a:r>
              <a:rPr b="1">
                <a:solidFill>
                  <a:srgbClr val="7030A0"/>
                </a:solidFill>
              </a:rPr>
              <a:t>ahorros</a:t>
            </a:r>
            <a:r>
              <a:t> son...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hacer </a:t>
            </a:r>
            <a:r>
              <a:rPr b="1" sz="2000">
                <a:solidFill>
                  <a:srgbClr val="7030A0"/>
                </a:solidFill>
              </a:rPr>
              <a:t>depósito</a:t>
            </a:r>
            <a:r>
              <a:rPr b="1" sz="2000"/>
              <a:t>s regularmente ayudarte a alcanzar tus metas de </a:t>
            </a:r>
            <a:r>
              <a:rPr b="1" sz="2000">
                <a:solidFill>
                  <a:srgbClr val="7030A0"/>
                </a:solidFill>
              </a:rPr>
              <a:t>ahorro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Hacer </a:t>
            </a:r>
            <a:r>
              <a:rPr b="1" sz="2000" i="1">
                <a:solidFill>
                  <a:srgbClr val="7030A0"/>
                </a:solidFill>
              </a:rPr>
              <a:t>depósito</a:t>
            </a:r>
            <a:r>
              <a:rPr i="1"/>
              <a:t>s regularmente puede ayudarme a alcanzar mis objetivos de </a:t>
            </a:r>
            <a:r>
              <a:rPr b="1" sz="2000" i="1">
                <a:solidFill>
                  <a:srgbClr val="7030A0"/>
                </a:solidFill>
              </a:rPr>
              <a:t>ahorro</a:t>
            </a:r>
            <a:r>
              <a:rPr i="1"/>
              <a:t>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6e03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6e11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6e11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6e037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hacer </a:t>
            </a:r>
            <a:r>
              <a:rPr b="1">
                <a:solidFill>
                  <a:srgbClr val="7030A0"/>
                </a:solidFill>
              </a:rPr>
              <a:t>depósito</a:t>
            </a:r>
            <a:r>
              <a:t>s regularmente ayudarte a alcanzar tus metas de </a:t>
            </a:r>
            <a:r>
              <a:rPr b="1">
                <a:solidFill>
                  <a:srgbClr val="7030A0"/>
                </a:solidFill>
              </a:rPr>
              <a:t>ahorro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Hacer </a:t>
            </a:r>
            <a:r>
              <a:rPr b="1">
                <a:solidFill>
                  <a:srgbClr val="7030A0"/>
                </a:solidFill>
              </a:rPr>
              <a:t>depósito</a:t>
            </a:r>
            <a:r>
              <a:t>s regularmente puede ayudarme a alcanzar mis objetivos de </a:t>
            </a:r>
            <a:r>
              <a:rPr b="1">
                <a:solidFill>
                  <a:srgbClr val="7030A0"/>
                </a:solidFill>
              </a:rPr>
              <a:t>ahorro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3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depósito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depósito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3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depósito.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37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6e03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6e03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3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depósito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6e11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6e11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3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depósito...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depósito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3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3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depósito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depósito</a:t>
            </a:r>
            <a:r>
              <a:rPr i="1"/>
              <a:t> es...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depósito</a:t>
            </a:r>
            <a:r>
              <a:rPr i="1"/>
              <a:t> está relacionado con un </a:t>
            </a:r>
            <a:r>
              <a:rPr i="1" b="1">
                <a:solidFill>
                  <a:srgbClr val="7030A0"/>
                </a:solidFill>
              </a:rPr>
              <a:t>ahorro</a:t>
            </a:r>
            <a:r>
              <a:rPr i="1"/>
              <a:t> porque...
</a:t>
            </a:r>
            <a:r>
              <a:rPr i="1"/>
              <a:t>•   Hacer </a:t>
            </a:r>
            <a:r>
              <a:rPr i="1" b="1">
                <a:solidFill>
                  <a:srgbClr val="7030A0"/>
                </a:solidFill>
              </a:rPr>
              <a:t>depósito</a:t>
            </a:r>
            <a:r>
              <a:rPr i="1"/>
              <a:t>s regularmente puede ayudarme a alcanzar mis objetivos de </a:t>
            </a:r>
            <a:r>
              <a:rPr i="1" b="1">
                <a:solidFill>
                  <a:srgbClr val="7030A0"/>
                </a:solidFill>
              </a:rPr>
              <a:t>ahorro</a:t>
            </a:r>
            <a:r>
              <a:rPr i="1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6e03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depósito.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hacer depósitos regularmente ayudarte a alcanzar tus metas de ahorro?</a:t>
            </a:r>
            <a:r>
              <a:t>
</a:t>
            </a:r>
            <a:r>
              <a:rPr i="1"/>
              <a:t>Hacer depósitos regularmente puede ayudarme a alcanzar mis objetivos de ahorro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6e03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M6e11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M6e11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hacer </a:t>
            </a:r>
            <a:r>
              <a:rPr b="1" sz="2800">
                <a:solidFill>
                  <a:srgbClr val="7030A0"/>
                </a:solidFill>
              </a:rPr>
              <a:t>depósito</a:t>
            </a:r>
            <a:r>
              <a:rPr b="1" sz="2800"/>
              <a:t>s regularmente ayudarte a alcanzar tus metas de </a:t>
            </a:r>
            <a:r>
              <a:rPr b="1" sz="2800">
                <a:solidFill>
                  <a:srgbClr val="7030A0"/>
                </a:solidFill>
              </a:rPr>
              <a:t>ahorro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6e03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6e11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6e11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3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11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11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