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valor_absoluto_M6e001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9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9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descubrir qué significa el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y cómo una recta numérica y la idea de distancia pueden ayudarnos a entenderlo.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Qué significa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</a:p>
          <a:p>
            <a:r>
              <a:rPr i="0"/>
              <a:t>• </a:t>
            </a:r>
            <a:r>
              <a:rPr sz="1800" i="0"/>
              <a:t>Cómo se muestra un número y su opuesto en la recta numérica</a:t>
            </a:r>
          </a:p>
          <a:p>
            <a:r>
              <a:rPr i="0"/>
              <a:t>• </a:t>
            </a:r>
            <a:r>
              <a:rPr sz="1800" i="0"/>
              <a:t>Qué tan lejos están los números del cero</a:t>
            </a:r>
          </a:p>
          <a:p>
            <a:r>
              <a:rPr i="0"/>
              <a:t>• </a:t>
            </a:r>
            <a:r>
              <a:rPr sz="1800" i="0"/>
              <a:t>Cómo se escribe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en matemáticas</a:t>
            </a:r>
          </a:p>
          <a:p>
            <a:r>
              <a:rPr i="0"/>
              <a:t>• </a:t>
            </a:r>
            <a:r>
              <a:rPr sz="1800" i="0"/>
              <a:t>Cómo se compara el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con números negativos y positivos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te ayuda pensar en la distancia a explicar por qué el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de un número siempre es positivo?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Pensar en la distancia me ayuda a explicar por qué el valor absoluto de un número siempre es positivo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</a:t>
            </a:r>
            <a:r>
              <a:rPr b="1" sz="2000">
                <a:solidFill>
                  <a:srgbClr val="7030A0"/>
                </a:solidFill>
              </a:rPr>
              <a:t>valor absoluto</a:t>
            </a:r>
            <a:r>
              <a:rPr b="1" sz="2000"/>
              <a:t> no puede ser negativo?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</a:t>
            </a:r>
            <a:r>
              <a:rPr b="1" sz="2000" i="1">
                <a:solidFill>
                  <a:srgbClr val="7030A0"/>
                </a:solidFill>
              </a:rPr>
              <a:t>valor absoluto</a:t>
            </a:r>
            <a:r>
              <a:rPr i="1"/>
              <a:t> no puede ser negativo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no puede ser negativo?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no puede ser negativo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valor absoluto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absoluto.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absoluto...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valor absoluto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valor absoluto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número opuesto</a:t>
            </a:r>
            <a:r>
              <a:rPr i="1"/>
              <a:t> porque...
</a:t>
            </a:r>
            <a:r>
              <a:rPr i="1"/>
              <a:t>•   Yo creo que un </a:t>
            </a:r>
            <a:r>
              <a:rPr i="1" b="1">
                <a:solidFill>
                  <a:srgbClr val="7030A0"/>
                </a:solidFill>
              </a:rPr>
              <a:t>valor absoluto</a:t>
            </a:r>
            <a:r>
              <a:rPr i="1"/>
              <a:t> no puede ser negativo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valor absoluto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crees que un </a:t>
            </a:r>
            <a:r>
              <a:rPr b="1" sz="1800">
                <a:solidFill>
                  <a:srgbClr val="7030A0"/>
                </a:solidFill>
              </a:rPr>
              <a:t>valor absoluto</a:t>
            </a:r>
            <a:r>
              <a:t> no puede ser negativo?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</a:t>
            </a:r>
            <a:r>
              <a:rPr b="1" sz="1800" i="1">
                <a:solidFill>
                  <a:srgbClr val="7030A0"/>
                </a:solidFill>
              </a:rPr>
              <a:t>valor absoluto</a:t>
            </a:r>
            <a:r>
              <a:rPr i="1"/>
              <a:t> no puede ser negativo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y explicar el </a:t>
            </a:r>
            <a:r>
              <a:rPr sz="2400" b="1" i="0">
                <a:solidFill>
                  <a:srgbClr val="7030A0"/>
                </a:solidFill>
              </a:rPr>
              <a:t>valor absoluto</a:t>
            </a:r>
            <a:r>
              <a:rPr sz="2400" i="0"/>
              <a:t> de un número y cómo se relaciona con su opuesto.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6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</a:t>
            </a:r>
            <a:r>
              <a:rPr b="1" sz="2800">
                <a:solidFill>
                  <a:srgbClr val="7030A0"/>
                </a:solidFill>
              </a:rPr>
              <a:t>valor absoluto</a:t>
            </a:r>
            <a:r>
              <a:rPr b="1" sz="2800"/>
              <a:t> no puede ser negativo?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