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simplified form</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Simplified form</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benchmark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benchmark fraction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related to a </a:t>
            </a:r>
            <a:r>
              <a:rPr b="1">
                <a:solidFill>
                  <a:srgbClr val="7030A0"/>
                </a:solidFill>
              </a:rPr>
              <a:t>benchmark fraction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is related to a </a:t>
            </a:r>
            <a:r>
              <a:rPr b="1">
                <a:solidFill>
                  <a:srgbClr val="7030A0"/>
                </a:solidFill>
              </a:rPr>
              <a:t>benchmark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8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determine if a </a:t>
            </a:r>
            <a:r>
              <a:rPr b="1" sz="2000">
                <a:solidFill>
                  <a:srgbClr val="7030A0"/>
                </a:solidFill>
              </a:rPr>
              <a:t>mixed number</a:t>
            </a:r>
            <a:r>
              <a:rPr b="1" sz="2000"/>
              <a:t> is in its simplest form? </a:t>
            </a:r>
          </a:p>
        </p:txBody>
      </p:sp>
      <p:sp>
        <p:nvSpPr>
          <p:cNvPr id="5" name="TextBox 4"/>
          <p:cNvSpPr txBox="1"/>
          <p:nvPr/>
        </p:nvSpPr>
        <p:spPr>
          <a:xfrm>
            <a:off x="0" y="1490472"/>
            <a:ext cx="5751576" cy="923544"/>
          </a:xfrm>
          <a:prstGeom prst="rect">
            <a:avLst/>
          </a:prstGeom>
          <a:noFill/>
        </p:spPr>
        <p:txBody>
          <a:bodyPr wrap="square">
            <a:spAutoFit/>
          </a:bodyPr>
          <a:lstStyle/>
          <a:p>
            <a:r>
              <a:rPr i="1"/>
              <a:t>I can determine if a </a:t>
            </a:r>
            <a:r>
              <a:rPr b="1" sz="2000" i="1">
                <a:solidFill>
                  <a:srgbClr val="7030A0"/>
                </a:solidFill>
              </a:rPr>
              <a:t>mixed number</a:t>
            </a:r>
            <a:r>
              <a:rPr i="1"/>
              <a:t> is in its simplest form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8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determine if a </a:t>
            </a:r>
            <a:r>
              <a:rPr b="1">
                <a:solidFill>
                  <a:srgbClr val="7030A0"/>
                </a:solidFill>
              </a:rPr>
              <a:t>mixed number</a:t>
            </a:r>
            <a:r>
              <a:t> is in its simplest form?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determine if a </a:t>
            </a:r>
            <a:r>
              <a:rPr b="1">
                <a:solidFill>
                  <a:srgbClr val="7030A0"/>
                </a:solidFill>
              </a:rPr>
              <a:t>mixed number</a:t>
            </a:r>
            <a:r>
              <a:t> is in its simplest form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simplified form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8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a:t>
            </a:r>
            <a:r>
              <a:rPr i="1" b="1">
                <a:solidFill>
                  <a:srgbClr val="7030A0"/>
                </a:solidFill>
              </a:rPr>
              <a:t>Simplified form</a:t>
            </a:r>
            <a:r>
              <a:rPr i="1"/>
              <a:t> means...
</a:t>
            </a:r>
            <a:r>
              <a:rPr i="1"/>
              <a:t>•   A </a:t>
            </a:r>
            <a:r>
              <a:rPr i="1" b="1">
                <a:solidFill>
                  <a:srgbClr val="7030A0"/>
                </a:solidFill>
              </a:rPr>
              <a:t>simplified form</a:t>
            </a:r>
            <a:r>
              <a:rPr i="1"/>
              <a:t> is related to a </a:t>
            </a:r>
            <a:r>
              <a:rPr i="1" b="1">
                <a:solidFill>
                  <a:srgbClr val="7030A0"/>
                </a:solidFill>
              </a:rPr>
              <a:t>benchmark fraction</a:t>
            </a:r>
            <a:r>
              <a:rPr i="1"/>
              <a:t> because...
</a:t>
            </a:r>
            <a:r>
              <a:rPr i="1"/>
              <a:t>•   I can determine if a </a:t>
            </a:r>
            <a:r>
              <a:rPr i="1" b="1">
                <a:solidFill>
                  <a:srgbClr val="7030A0"/>
                </a:solidFill>
              </a:rPr>
              <a:t>mixed number</a:t>
            </a:r>
            <a:r>
              <a:rPr i="1"/>
              <a:t> is in its simplest form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2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determine if a mixed number is in its simplest form? </a:t>
            </a:r>
            <a:r>
              <a:t>
</a:t>
            </a:r>
            <a:r>
              <a:rPr i="1"/>
              <a:t>I can determine if a mixed number is in its simplest form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2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8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determine if a </a:t>
            </a:r>
            <a:r>
              <a:rPr b="1" sz="2800">
                <a:solidFill>
                  <a:srgbClr val="7030A0"/>
                </a:solidFill>
              </a:rPr>
              <a:t>mixed number</a:t>
            </a:r>
            <a:r>
              <a:rPr b="1" sz="2800"/>
              <a:t> is in its simplest form?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8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