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62.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8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mixed number</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improper fraction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8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mixed number</a:t>
            </a:r>
            <a:r>
              <a:t> different from an </a:t>
            </a:r>
            <a:r>
              <a:rPr b="1">
                <a:solidFill>
                  <a:srgbClr val="7030A0"/>
                </a:solidFill>
              </a:rPr>
              <a:t>improper fraction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mixed number</a:t>
            </a:r>
            <a:r>
              <a:t> is different from an </a:t>
            </a:r>
            <a:r>
              <a:rPr b="1">
                <a:solidFill>
                  <a:srgbClr val="7030A0"/>
                </a:solidFill>
              </a:rPr>
              <a:t>improper fraction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improper fraction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8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mixed number</a:t>
            </a:r>
            <a:r>
              <a:t> different from an </a:t>
            </a:r>
            <a:r>
              <a:rPr b="1">
                <a:solidFill>
                  <a:srgbClr val="7030A0"/>
                </a:solidFill>
              </a:rPr>
              <a:t>improper fraction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mixed number</a:t>
            </a:r>
            <a:r>
              <a:t> is different from an </a:t>
            </a:r>
            <a:r>
              <a:rPr b="1">
                <a:solidFill>
                  <a:srgbClr val="7030A0"/>
                </a:solidFill>
              </a:rPr>
              <a:t>improper fraction</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improper fraction</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would you use a </a:t>
            </a:r>
            <a:r>
              <a:rPr b="1" sz="2000">
                <a:solidFill>
                  <a:srgbClr val="7030A0"/>
                </a:solidFill>
              </a:rPr>
              <a:t>mixed number</a:t>
            </a:r>
            <a:r>
              <a:rPr b="1" sz="2000"/>
              <a:t> instead of an </a:t>
            </a:r>
            <a:r>
              <a:rPr b="1" sz="2000">
                <a:solidFill>
                  <a:srgbClr val="7030A0"/>
                </a:solidFill>
              </a:rPr>
              <a:t>improper fraction</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I would use a </a:t>
            </a:r>
            <a:r>
              <a:rPr b="1" sz="2000" i="1">
                <a:solidFill>
                  <a:srgbClr val="7030A0"/>
                </a:solidFill>
              </a:rPr>
              <a:t>mixed number</a:t>
            </a:r>
            <a:r>
              <a:rPr i="1"/>
              <a:t> instead of an </a:t>
            </a:r>
            <a:r>
              <a:rPr b="1" sz="2000" i="1">
                <a:solidFill>
                  <a:srgbClr val="7030A0"/>
                </a:solidFill>
              </a:rPr>
              <a:t>improper fraction</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8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6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0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8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you use a </a:t>
            </a:r>
            <a:r>
              <a:rPr b="1">
                <a:solidFill>
                  <a:srgbClr val="7030A0"/>
                </a:solidFill>
              </a:rPr>
              <a:t>mixed number</a:t>
            </a:r>
            <a:r>
              <a:t> instead of an </a:t>
            </a:r>
            <a:r>
              <a:rPr b="1">
                <a:solidFill>
                  <a:srgbClr val="7030A0"/>
                </a:solidFill>
              </a:rPr>
              <a:t>improper fraction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would use a </a:t>
            </a:r>
            <a:r>
              <a:rPr b="1">
                <a:solidFill>
                  <a:srgbClr val="7030A0"/>
                </a:solidFill>
              </a:rPr>
              <a:t>mixed number</a:t>
            </a:r>
            <a:r>
              <a:t> instead of an </a:t>
            </a:r>
            <a:r>
              <a:rPr b="1">
                <a:solidFill>
                  <a:srgbClr val="7030A0"/>
                </a:solidFill>
              </a:rPr>
              <a:t>improper fraction</a:t>
            </a:r>
            <a:r>
              <a: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mixed number</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mixed number</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mixed number.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mixed number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6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60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mixed number...</a:t>
            </a:r>
            <a:r>
              <a:rPr i="1"/>
              <a:t>
From this visual, I can infer… </a:t>
            </a:r>
            <a:r>
              <a:rPr i="0"/>
              <a:t>(use </a:t>
            </a:r>
            <a:r>
              <a:rPr b="1">
                <a:solidFill>
                  <a:srgbClr val="7030A0"/>
                </a:solidFill>
              </a:rPr>
              <a:t>mixed number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mixed number</a:t>
            </a:r>
            <a:r>
              <a:t>.
Include 3-5 other vocabulary words in your paragraph. You may include the following stems:​
</a:t>
            </a:r>
            <a:r>
              <a:rPr i="1"/>
              <a:t>•   A </a:t>
            </a:r>
            <a:r>
              <a:rPr i="1" b="1">
                <a:solidFill>
                  <a:srgbClr val="7030A0"/>
                </a:solidFill>
              </a:rPr>
              <a:t>mixed number</a:t>
            </a:r>
            <a:r>
              <a:rPr i="1"/>
              <a:t> is...
</a:t>
            </a:r>
            <a:r>
              <a:rPr i="1"/>
              <a:t>•   A </a:t>
            </a:r>
            <a:r>
              <a:rPr i="1" b="1">
                <a:solidFill>
                  <a:srgbClr val="7030A0"/>
                </a:solidFill>
              </a:rPr>
              <a:t>mixed number</a:t>
            </a:r>
            <a:r>
              <a:rPr i="1"/>
              <a:t> is different from an </a:t>
            </a:r>
            <a:r>
              <a:rPr i="1" b="1">
                <a:solidFill>
                  <a:srgbClr val="7030A0"/>
                </a:solidFill>
              </a:rPr>
              <a:t>improper fraction</a:t>
            </a:r>
            <a:r>
              <a:rPr i="1"/>
              <a:t> because...
</a:t>
            </a:r>
            <a:r>
              <a:rPr i="1"/>
              <a:t>•   I would use a </a:t>
            </a:r>
            <a:r>
              <a:rPr i="1" b="1">
                <a:solidFill>
                  <a:srgbClr val="7030A0"/>
                </a:solidFill>
              </a:rPr>
              <a:t>mixed number</a:t>
            </a:r>
            <a:r>
              <a:rPr i="1"/>
              <a:t> instead of an </a:t>
            </a:r>
            <a:r>
              <a:rPr i="1" b="1">
                <a:solidFill>
                  <a:srgbClr val="7030A0"/>
                </a:solidFill>
              </a:rPr>
              <a:t>improper fraction</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8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mixed number.</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would you use a mixed number instead of an improper fraction? </a:t>
            </a:r>
            <a:r>
              <a:t>
</a:t>
            </a:r>
            <a:r>
              <a:rPr i="1"/>
              <a:t>I would use a mixed number instead of an improper fraction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8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06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060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would you use a </a:t>
            </a:r>
            <a:r>
              <a:rPr b="1" sz="2800">
                <a:solidFill>
                  <a:srgbClr val="7030A0"/>
                </a:solidFill>
              </a:rPr>
              <a:t>mixed number</a:t>
            </a:r>
            <a:r>
              <a:rPr b="1" sz="2800"/>
              <a:t> instead of an </a:t>
            </a:r>
            <a:r>
              <a:rPr b="1" sz="2800">
                <a:solidFill>
                  <a:srgbClr val="7030A0"/>
                </a:solidFill>
              </a:rPr>
              <a:t>improper fraction</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8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6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0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8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