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4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equation</a:t>
            </a:r>
            <a:r>
              <a:t> related to a variable?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4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a value satisfies an </a:t>
            </a:r>
            <a:r>
              <a:rPr b="1" sz="2000">
                <a:solidFill>
                  <a:srgbClr val="7030A0"/>
                </a:solidFill>
              </a:rPr>
              <a:t>inequality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if a value satisfies an </a:t>
            </a:r>
            <a:r>
              <a:rPr b="1" sz="2000" i="1">
                <a:solidFill>
                  <a:srgbClr val="7030A0"/>
                </a:solidFill>
              </a:rPr>
              <a:t>inequality</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a value satisfies an </a:t>
            </a:r>
            <a:r>
              <a:rPr b="1">
                <a:solidFill>
                  <a:srgbClr val="7030A0"/>
                </a:solidFill>
              </a:rPr>
              <a:t>inequality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if a value satisfies an </a:t>
            </a:r>
            <a:r>
              <a:rPr b="1">
                <a:solidFill>
                  <a:srgbClr val="7030A0"/>
                </a:solidFill>
              </a:rPr>
              <a:t>inequality</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inequality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4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I know if a value satisfies an </a:t>
            </a:r>
            <a:r>
              <a:rPr i="1" b="1">
                <a:solidFill>
                  <a:srgbClr val="7030A0"/>
                </a:solidFill>
              </a:rPr>
              <a:t>inequality</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know if a value satisfies an inequality?</a:t>
            </a:r>
            <a:r>
              <a:t>
</a:t>
            </a:r>
            <a:r>
              <a:rPr i="1"/>
              <a:t>I know if a value satisfies an inequality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604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know if a value satisfies an </a:t>
            </a:r>
            <a:r>
              <a:rPr b="1" sz="2800">
                <a:solidFill>
                  <a:srgbClr val="7030A0"/>
                </a:solidFill>
              </a:rPr>
              <a:t>inequality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