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3.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5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7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7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5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height</a:t>
            </a:r>
            <a:r>
              <a:t> different from </a:t>
            </a:r>
            <a:r>
              <a:rPr b="1">
                <a:solidFill>
                  <a:srgbClr val="7030A0"/>
                </a:solidFill>
              </a:rPr>
              <a:t>length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Height</a:t>
            </a:r>
            <a:r>
              <a:t> is different from </a:t>
            </a:r>
            <a:r>
              <a:rPr b="1">
                <a:solidFill>
                  <a:srgbClr val="7030A0"/>
                </a:solidFill>
              </a:rPr>
              <a:t>length</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triangle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find the </a:t>
            </a:r>
            <a:r>
              <a:rPr b="1" sz="2000">
                <a:solidFill>
                  <a:srgbClr val="7030A0"/>
                </a:solidFill>
              </a:rPr>
              <a:t>height</a:t>
            </a:r>
            <a:r>
              <a:rPr b="1" sz="2000"/>
              <a:t> of a </a:t>
            </a:r>
            <a:r>
              <a:rPr b="1" sz="2000">
                <a:solidFill>
                  <a:srgbClr val="7030A0"/>
                </a:solidFill>
              </a:rPr>
              <a:t>triangle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You can find the </a:t>
            </a:r>
            <a:r>
              <a:rPr b="1" sz="2000" i="1">
                <a:solidFill>
                  <a:srgbClr val="7030A0"/>
                </a:solidFill>
              </a:rPr>
              <a:t>height</a:t>
            </a:r>
            <a:r>
              <a:rPr i="1"/>
              <a:t> of a </a:t>
            </a:r>
            <a:r>
              <a:rPr b="1" sz="2000" i="1">
                <a:solidFill>
                  <a:srgbClr val="7030A0"/>
                </a:solidFill>
              </a:rPr>
              <a:t>triangle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5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find the </a:t>
            </a:r>
            <a:r>
              <a:rPr b="1">
                <a:solidFill>
                  <a:srgbClr val="7030A0"/>
                </a:solidFill>
              </a:rPr>
              <a:t>height</a:t>
            </a:r>
            <a:r>
              <a:t> of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find the </a:t>
            </a:r>
            <a:r>
              <a:rPr b="1">
                <a:solidFill>
                  <a:srgbClr val="7030A0"/>
                </a:solidFill>
              </a:rPr>
              <a:t>height</a:t>
            </a:r>
            <a:r>
              <a:t> of a </a:t>
            </a:r>
            <a:r>
              <a:rPr b="1">
                <a:solidFill>
                  <a:srgbClr val="7030A0"/>
                </a:solidFill>
              </a:rPr>
              <a:t>triangle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height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height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height.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height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7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3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height...</a:t>
            </a:r>
            <a:r>
              <a:rPr i="1"/>
              <a:t>
From this visual, I can infer… </a:t>
            </a:r>
            <a:r>
              <a:rPr i="0"/>
              <a:t>(use </a:t>
            </a:r>
            <a:r>
              <a:rPr b="1">
                <a:solidFill>
                  <a:srgbClr val="7030A0"/>
                </a:solidFill>
              </a:rPr>
              <a:t>height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height</a:t>
            </a:r>
            <a:r>
              <a:t>.
Include 3-5 other vocabulary words in your paragraph. You may include the following stems:​
</a:t>
            </a:r>
            <a:r>
              <a:rPr i="1"/>
              <a:t>•   </a:t>
            </a:r>
            <a:r>
              <a:rPr i="1" b="1">
                <a:solidFill>
                  <a:srgbClr val="7030A0"/>
                </a:solidFill>
              </a:rPr>
              <a:t>Height</a:t>
            </a:r>
            <a:r>
              <a:rPr i="1"/>
              <a:t> is...
</a:t>
            </a:r>
            <a:r>
              <a:rPr i="1"/>
              <a:t>•   </a:t>
            </a:r>
            <a:r>
              <a:rPr i="1" b="1">
                <a:solidFill>
                  <a:srgbClr val="7030A0"/>
                </a:solidFill>
              </a:rPr>
              <a:t>Height</a:t>
            </a:r>
            <a:r>
              <a:rPr i="1"/>
              <a:t> is different from </a:t>
            </a:r>
            <a:r>
              <a:rPr i="1" b="1">
                <a:solidFill>
                  <a:srgbClr val="7030A0"/>
                </a:solidFill>
              </a:rPr>
              <a:t>length</a:t>
            </a:r>
            <a:r>
              <a:rPr i="1"/>
              <a:t> because... 
</a:t>
            </a:r>
            <a:r>
              <a:rPr i="1"/>
              <a:t>•   You can find the </a:t>
            </a:r>
            <a:r>
              <a:rPr i="1" b="1">
                <a:solidFill>
                  <a:srgbClr val="7030A0"/>
                </a:solidFill>
              </a:rPr>
              <a:t>height</a:t>
            </a:r>
            <a:r>
              <a:rPr i="1"/>
              <a:t> of a </a:t>
            </a:r>
            <a:r>
              <a:rPr i="1" b="1">
                <a:solidFill>
                  <a:srgbClr val="7030A0"/>
                </a:solidFill>
              </a:rPr>
              <a:t>triangle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5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height.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find the height of a triangle? </a:t>
            </a:r>
            <a:r>
              <a:t>
</a:t>
            </a:r>
            <a:r>
              <a:rPr i="1"/>
              <a:t>You can find the height of a triangle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5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7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find the </a:t>
            </a:r>
            <a:r>
              <a:rPr b="1" sz="2800">
                <a:solidFill>
                  <a:srgbClr val="7030A0"/>
                </a:solidFill>
              </a:rPr>
              <a:t>height</a:t>
            </a:r>
            <a:r>
              <a:rPr b="1" sz="2800"/>
              <a:t> of a </a:t>
            </a:r>
            <a:r>
              <a:rPr b="1" sz="2800">
                <a:solidFill>
                  <a:srgbClr val="7030A0"/>
                </a:solidFill>
              </a:rPr>
              <a:t>triangle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5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