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8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opposite angle?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opposite angle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8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absolute value</a:t>
            </a:r>
            <a:r>
              <a:t> different from an opposite number?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absolute value</a:t>
            </a:r>
            <a:r>
              <a:t> is different from an opposite number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absolute value</a:t>
            </a:r>
            <a:r>
              <a:t> different from an opposite number?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absolute value</a:t>
            </a:r>
            <a:r>
              <a:t> is different from an opposite number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an </a:t>
            </a:r>
            <a:r>
              <a:rPr b="1">
                <a:solidFill>
                  <a:srgbClr val="7030A0"/>
                </a:solidFill>
              </a:rPr>
              <a:t>absolute value</a:t>
            </a:r>
            <a:r>
              <a:t> cannot be negative?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 </a:t>
            </a:r>
            <a:r>
              <a:rPr b="1">
                <a:solidFill>
                  <a:srgbClr val="7030A0"/>
                </a:solidFill>
              </a:rPr>
              <a:t>absolute value</a:t>
            </a:r>
            <a:r>
              <a:t> cannot be negative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absolute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absolute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608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absolute value...</a:t>
            </a:r>
            <a:r>
              <a:t>
From this visual, I can infer… (use </a:t>
            </a:r>
            <a:r>
              <a:rPr b="1">
                <a:solidFill>
                  <a:srgbClr val="7030A0"/>
                </a:solidFill>
              </a:rPr>
              <a:t>absolute value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absolute value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6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absolute value.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an absolute value cannot be negative? </a:t>
            </a:r>
            <a:r>
              <a:t>
</a:t>
            </a:r>
            <a:r>
              <a:rPr i="1"/>
              <a:t>I think an absolute value cannot be negative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608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an absolute value cannot be negative?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6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608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An acute angle is...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absolute value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