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13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5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13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dimensión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dimensión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congruente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Congruente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puede utilizar el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b="1" sz="2000"/>
              <a:t> de las figuras bidimensionales para encontrar </a:t>
            </a:r>
            <a:r>
              <a:rPr b="1" sz="2000">
                <a:solidFill>
                  <a:srgbClr val="7030A0"/>
                </a:solidFill>
              </a:rPr>
              <a:t>congruencia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</a:t>
            </a:r>
            <a:r>
              <a:rPr b="1" sz="2000" i="1">
                <a:solidFill>
                  <a:srgbClr val="7030A0"/>
                </a:solidFill>
              </a:rPr>
              <a:t>ancho</a:t>
            </a:r>
            <a:r>
              <a:rPr i="1"/>
              <a:t> de las formas bidimensionales se puede usar para encontrar </a:t>
            </a:r>
            <a:r>
              <a:rPr b="1" sz="2000" i="1">
                <a:solidFill>
                  <a:srgbClr val="7030A0"/>
                </a:solidFill>
              </a:rPr>
              <a:t>congruencia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1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5e021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puede utilizar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las figuras bidimensionales para encontrar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las formas bidimensionales se puede usar para encontrar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ancho.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5e021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ancho...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porque...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de las formas bidimensionales se puede usar para encontrar </a:t>
            </a:r>
            <a:r>
              <a:rPr i="1" b="1">
                <a:solidFill>
                  <a:srgbClr val="7030A0"/>
                </a:solidFill>
              </a:rPr>
              <a:t>congruencia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1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ancho.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puede utilizar el ancho de las figuras bidimensionales para encontrar congruencia?</a:t>
            </a:r>
            <a:r>
              <a:t>
</a:t>
            </a:r>
            <a:r>
              <a:rPr i="1"/>
              <a:t>El ancho de las formas bidimensionales se puede usar para encontrar congruencia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1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5e021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puede utilizar el </a:t>
            </a:r>
            <a:r>
              <a:rPr b="1" sz="2800">
                <a:solidFill>
                  <a:srgbClr val="7030A0"/>
                </a:solidFill>
              </a:rPr>
              <a:t>ancho</a:t>
            </a:r>
            <a:r>
              <a:rPr b="1" sz="2800"/>
              <a:t> de las figuras bidimensionales para encontrar </a:t>
            </a:r>
            <a:r>
              <a:rPr b="1" sz="2800">
                <a:solidFill>
                  <a:srgbClr val="7030A0"/>
                </a:solidFill>
              </a:rPr>
              <a:t>congruencia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1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5e021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