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forma_simplificada_M5e115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equivalente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11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una</a:t>
            </a:r>
            <a:r>
              <a:rPr b="1">
                <a:solidFill>
                  <a:srgbClr val="7030A0"/>
                </a:solidFill>
              </a:rPr>
              <a:t> fracción equivalente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fracción de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está relacionada con una</a:t>
            </a:r>
            <a:r>
              <a:rPr b="1">
                <a:solidFill>
                  <a:srgbClr val="7030A0"/>
                </a:solidFill>
              </a:rPr>
              <a:t> fracción equivalente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Aprender a reconocer y crear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  <a:r>
              <a:rPr sz="1800" i="0"/>
              <a:t> de una fracción usando </a:t>
            </a:r>
            <a:r>
              <a:rPr sz="1800" b="1" i="0">
                <a:solidFill>
                  <a:srgbClr val="7030A0"/>
                </a:solidFill>
              </a:rPr>
              <a:t>factores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Ejemplos de fracciones que muestran la misma cantidad</a:t>
            </a:r>
          </a:p>
          <a:p>
            <a:r>
              <a:rPr i="0"/>
              <a:t>• </a:t>
            </a:r>
            <a:r>
              <a:rPr sz="1800" i="0"/>
              <a:t>Pasos que usan </a:t>
            </a:r>
            <a:r>
              <a:rPr sz="1800" b="1" i="0">
                <a:solidFill>
                  <a:srgbClr val="7030A0"/>
                </a:solidFill>
              </a:rPr>
              <a:t>factores</a:t>
            </a:r>
          </a:p>
          <a:p>
            <a:r>
              <a:rPr i="0"/>
              <a:t>• </a:t>
            </a:r>
            <a:r>
              <a:rPr sz="1800" i="0"/>
              <a:t>Lo que hace que una fracción sea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</a:p>
          <a:p>
            <a:r>
              <a:rPr i="0"/>
              <a:t>• </a:t>
            </a:r>
            <a:r>
              <a:rPr sz="1800" i="0"/>
              <a:t>Señales de que una fracción ya no puede ser </a:t>
            </a:r>
            <a:r>
              <a:rPr sz="1800" b="1" i="0">
                <a:solidFill>
                  <a:srgbClr val="7030A0"/>
                </a:solidFill>
              </a:rPr>
              <a:t>simplificada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alguien podría elegir usar la </a:t>
            </a:r>
            <a:r>
              <a:rPr sz="1800" b="1" i="0">
                <a:solidFill>
                  <a:srgbClr val="7030A0"/>
                </a:solidFill>
              </a:rPr>
              <a:t>forma simplificada</a:t>
            </a:r>
            <a:r>
              <a:rPr sz="1800" i="0"/>
              <a:t> cuando trabaja con fracciones en matemáticas?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Alguien podría elegir usar la </a:t>
            </a:r>
            <a:r>
              <a:rPr sz="1800" b="1" i="1">
                <a:solidFill>
                  <a:srgbClr val="7030A0"/>
                </a:solidFill>
              </a:rPr>
              <a:t>forma simplificada</a:t>
            </a:r>
            <a:r>
              <a:rPr sz="1800" i="1"/>
              <a:t> cuando trabaja con fracciones en matemáticas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11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</a:t>
            </a:r>
            <a:r>
              <a:rPr b="1" sz="2000">
                <a:solidFill>
                  <a:srgbClr val="7030A0"/>
                </a:solidFill>
              </a:rPr>
              <a:t>simplificamos</a:t>
            </a:r>
            <a:r>
              <a:rPr b="1" sz="2000"/>
              <a:t> las fracciones cuando hacemos problemas de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</a:t>
            </a:r>
            <a:r>
              <a:rPr b="1" sz="2000" i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1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</a:t>
            </a:r>
            <a:r>
              <a:rPr b="1">
                <a:solidFill>
                  <a:srgbClr val="7030A0"/>
                </a:solidFill>
              </a:rPr>
              <a:t>simplificamos</a:t>
            </a:r>
            <a:r>
              <a:t> las fracciones cuando hacemos problemas de matemáticas?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</a:t>
            </a:r>
            <a:r>
              <a:rPr b="1">
                <a:solidFill>
                  <a:srgbClr val="7030A0"/>
                </a:solidFill>
              </a:rPr>
              <a:t>simplificamos</a:t>
            </a:r>
            <a:r>
              <a:t> fracciones cuando hacemos problemas matemáticos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simplificada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simplificada.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1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simplificada...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es...
</a:t>
            </a:r>
            <a:r>
              <a:rPr i="1"/>
              <a:t>•   Una fracción de </a:t>
            </a:r>
            <a:r>
              <a:rPr i="1" b="1">
                <a:solidFill>
                  <a:srgbClr val="7030A0"/>
                </a:solidFill>
              </a:rPr>
              <a:t>forma simplificada</a:t>
            </a:r>
            <a:r>
              <a:rPr i="1"/>
              <a:t> está relacionada con una</a:t>
            </a:r>
            <a:r>
              <a:rPr i="1" b="1">
                <a:solidFill>
                  <a:srgbClr val="7030A0"/>
                </a:solidFill>
              </a:rPr>
              <a:t> fracción equivalente</a:t>
            </a:r>
            <a:r>
              <a:rPr i="1"/>
              <a:t> porque...
</a:t>
            </a:r>
            <a:r>
              <a:rPr i="1"/>
              <a:t>•   Yo creo que </a:t>
            </a:r>
            <a:r>
              <a:rPr i="1" b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1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forma simplificada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</a:t>
            </a:r>
            <a:r>
              <a:rPr b="1" sz="1800">
                <a:solidFill>
                  <a:srgbClr val="7030A0"/>
                </a:solidFill>
              </a:rPr>
              <a:t>simplificamos</a:t>
            </a:r>
            <a:r>
              <a:t> las fracciones cuando hacemos problemas de matemáticas?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</a:t>
            </a:r>
            <a:r>
              <a:rPr b="1" sz="1800" i="1">
                <a:solidFill>
                  <a:srgbClr val="7030A0"/>
                </a:solidFill>
              </a:rPr>
              <a:t>simplificamos</a:t>
            </a:r>
            <a:r>
              <a:rPr i="1"/>
              <a:t> fracciones cuando hacemos problemas matemáticos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907024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usar factores para </a:t>
            </a:r>
            <a:r>
              <a:rPr sz="2400" b="1" i="0">
                <a:solidFill>
                  <a:srgbClr val="7030A0"/>
                </a:solidFill>
              </a:rPr>
              <a:t>simplificar fracciones</a:t>
            </a:r>
            <a:r>
              <a:rPr sz="2400" i="0"/>
              <a:t> a su forma más simple.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</a:t>
            </a:r>
            <a:r>
              <a:rPr b="1" sz="2800">
                <a:solidFill>
                  <a:srgbClr val="7030A0"/>
                </a:solidFill>
              </a:rPr>
              <a:t>simplificamos</a:t>
            </a:r>
            <a:r>
              <a:rPr b="1" sz="2800"/>
              <a:t> las fracciones cuando hacemos problemas de matemáticas?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1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5e0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11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simplificada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