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orden_de_las_operaciones_M5e085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9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paréntesis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paréntesis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9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8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paréntesis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está relacionado con los </a:t>
            </a:r>
            <a:r>
              <a:rPr b="1">
                <a:solidFill>
                  <a:srgbClr val="7030A0"/>
                </a:solidFill>
              </a:rPr>
              <a:t>paréntesis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Leamos para aprender cómo el </a:t>
            </a:r>
            <a:r>
              <a:rPr sz="1800" b="1" i="0">
                <a:solidFill>
                  <a:srgbClr val="7030A0"/>
                </a:solidFill>
              </a:rPr>
              <a:t>orden de las operaciones </a:t>
            </a:r>
            <a:r>
              <a:rPr sz="1800" i="0"/>
              <a:t>nos ayuda a resolver problemas de matemáticas paso a paso.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Qué es el </a:t>
            </a:r>
            <a:r>
              <a:rPr sz="1800" b="1" i="0">
                <a:solidFill>
                  <a:srgbClr val="7030A0"/>
                </a:solidFill>
              </a:rPr>
              <a:t>orden de las operaciones</a:t>
            </a:r>
          </a:p>
          <a:p>
            <a:r>
              <a:rPr i="0"/>
              <a:t>• </a:t>
            </a:r>
            <a:r>
              <a:rPr sz="1800" i="0"/>
              <a:t>Qué pasos se siguen en el </a:t>
            </a:r>
            <a:r>
              <a:rPr sz="1800" b="1" i="0">
                <a:solidFill>
                  <a:srgbClr val="7030A0"/>
                </a:solidFill>
              </a:rPr>
              <a:t>orden de las operaciones</a:t>
            </a:r>
          </a:p>
          <a:p>
            <a:r>
              <a:rPr i="0"/>
              <a:t>• </a:t>
            </a:r>
            <a:r>
              <a:rPr sz="1800" i="0"/>
              <a:t>Cómo los </a:t>
            </a:r>
            <a:r>
              <a:rPr sz="1800" b="1" i="0">
                <a:solidFill>
                  <a:srgbClr val="7030A0"/>
                </a:solidFill>
              </a:rPr>
              <a:t>paréntesis</a:t>
            </a:r>
            <a:r>
              <a:rPr sz="1800" i="0"/>
              <a:t> afectan los pasos</a:t>
            </a:r>
          </a:p>
          <a:p>
            <a:r>
              <a:rPr i="0"/>
              <a:t>• </a:t>
            </a:r>
            <a:r>
              <a:rPr sz="1800" i="0"/>
              <a:t>Un ejemplo de matemáticas que usa el </a:t>
            </a:r>
            <a:r>
              <a:rPr sz="1800" b="1" i="0">
                <a:solidFill>
                  <a:srgbClr val="7030A0"/>
                </a:solidFill>
              </a:rPr>
              <a:t>orden de las operaciones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¿Por qué crees que es importante tener una regla como el </a:t>
            </a:r>
            <a:r>
              <a:rPr sz="1800" b="1" i="0">
                <a:solidFill>
                  <a:srgbClr val="7030A0"/>
                </a:solidFill>
              </a:rPr>
              <a:t>orden de las operaciones</a:t>
            </a:r>
            <a:r>
              <a:rPr sz="1800" i="0"/>
              <a:t> en matemáticas?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Es importante tener un </a:t>
            </a:r>
            <a:r>
              <a:rPr sz="1800" b="1" i="1">
                <a:solidFill>
                  <a:srgbClr val="7030A0"/>
                </a:solidFill>
              </a:rPr>
              <a:t>orden de las operaciones</a:t>
            </a:r>
            <a:r>
              <a:rPr sz="1800"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M5e08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pasaría si no hubiera reglas para el </a:t>
            </a:r>
            <a:r>
              <a:rPr b="1" sz="2000">
                <a:solidFill>
                  <a:srgbClr val="7030A0"/>
                </a:solidFill>
              </a:rPr>
              <a:t>orden de las operaciones</a:t>
            </a:r>
            <a:r>
              <a:rPr b="1" sz="2000"/>
              <a:t> en matemáticas?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no hubiera reglas para el </a:t>
            </a:r>
            <a:r>
              <a:rPr b="1" sz="2000" i="1">
                <a:solidFill>
                  <a:srgbClr val="7030A0"/>
                </a:solidFill>
              </a:rPr>
              <a:t>orden de las operaciones</a:t>
            </a:r>
            <a:r>
              <a:rPr i="1"/>
              <a:t> en matemáticas, creo...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08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5e09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8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pasaría si no hubiera reglas para 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en matemáticas?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no hubiera reglas para 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en matemáticas, creo...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orden de las operaciones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orden de las operaciones.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8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8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9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orden de las operaciones...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Orden de las operaciones</a:t>
            </a:r>
            <a:r>
              <a:rPr i="1"/>
              <a:t> significa...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orden de las operaciones</a:t>
            </a:r>
            <a:r>
              <a:rPr i="1"/>
              <a:t> está relacionado con los </a:t>
            </a:r>
            <a:r>
              <a:rPr i="1" b="1">
                <a:solidFill>
                  <a:srgbClr val="7030A0"/>
                </a:solidFill>
              </a:rPr>
              <a:t>paréntesis</a:t>
            </a:r>
            <a:r>
              <a:rPr i="1"/>
              <a:t> porque...
</a:t>
            </a:r>
            <a:r>
              <a:rPr i="1"/>
              <a:t>•   Si no hubiera reglas para el </a:t>
            </a:r>
            <a:r>
              <a:rPr i="1" b="1">
                <a:solidFill>
                  <a:srgbClr val="7030A0"/>
                </a:solidFill>
              </a:rPr>
              <a:t>orden de las operaciones</a:t>
            </a:r>
            <a:r>
              <a:rPr i="1"/>
              <a:t> en matemáticas, creo...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08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orden de las operaciones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¿Qué pasaría si no hubiera reglas para el </a:t>
            </a:r>
            <a:r>
              <a:rPr b="1" sz="1800">
                <a:solidFill>
                  <a:srgbClr val="7030A0"/>
                </a:solidFill>
              </a:rPr>
              <a:t>orden de las operaciones</a:t>
            </a:r>
            <a:r>
              <a:t> en matemáticas?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no hubiera reglas para el </a:t>
            </a:r>
            <a:r>
              <a:rPr b="1" sz="1800" i="1">
                <a:solidFill>
                  <a:srgbClr val="7030A0"/>
                </a:solidFill>
              </a:rPr>
              <a:t>orden de las operaciones</a:t>
            </a:r>
            <a:r>
              <a:rPr i="1"/>
              <a:t> en matemáticas, creo...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907024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simplificar expresiones numéricas siguiendo el </a:t>
            </a:r>
            <a:r>
              <a:rPr sz="2400" b="1" i="0">
                <a:solidFill>
                  <a:srgbClr val="7030A0"/>
                </a:solidFill>
              </a:rPr>
              <a:t>orden </a:t>
            </a:r>
            <a:r>
              <a:rPr sz="2400" i="0"/>
              <a:t>correcto </a:t>
            </a:r>
            <a:r>
              <a:rPr sz="2400" b="1" i="0">
                <a:solidFill>
                  <a:srgbClr val="7030A0"/>
                </a:solidFill>
              </a:rPr>
              <a:t>de las operaciones</a:t>
            </a:r>
            <a:r>
              <a:rPr sz="2400" i="0"/>
              <a:t>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M5e08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M5e09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pasaría si no hubiera reglas para el </a:t>
            </a:r>
            <a:r>
              <a:rPr b="1" sz="2800">
                <a:solidFill>
                  <a:srgbClr val="7030A0"/>
                </a:solidFill>
              </a:rPr>
              <a:t>orden de las operaciones</a:t>
            </a:r>
            <a:r>
              <a:rPr b="1" sz="2800"/>
              <a:t> en matemáticas?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08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5e09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9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08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