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13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5e13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5e06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es diferente del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encontrarías la </a:t>
            </a:r>
            <a:r>
              <a:rPr b="1" sz="2000">
                <a:solidFill>
                  <a:srgbClr val="7030A0"/>
                </a:solidFill>
              </a:rPr>
              <a:t>longitud</a:t>
            </a:r>
            <a:r>
              <a:rPr b="1" sz="2000"/>
              <a:t> de tu salón de clase?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Encontraría la </a:t>
            </a:r>
            <a:r>
              <a:rPr b="1" sz="2000" i="1">
                <a:solidFill>
                  <a:srgbClr val="7030A0"/>
                </a:solidFill>
              </a:rPr>
              <a:t>longitud</a:t>
            </a:r>
            <a:r>
              <a:rPr i="1"/>
              <a:t> de mi salón de clase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5e0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5e13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6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encontrarías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 tu salón de clase?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Encontraría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 mi salón de clase por...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longitud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longitud.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6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6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5e13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longitud...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es diferente del </a:t>
            </a:r>
            <a:r>
              <a:rPr i="1" b="1">
                <a:solidFill>
                  <a:srgbClr val="7030A0"/>
                </a:solidFill>
              </a:rPr>
              <a:t>ancho</a:t>
            </a:r>
            <a:r>
              <a:rPr i="1"/>
              <a:t> porque...
</a:t>
            </a:r>
            <a:r>
              <a:rPr i="1"/>
              <a:t>•   Encontraría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de mi salón de clase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5e06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longitud.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encontrarías la longitud de tu salón de clase?</a:t>
            </a:r>
            <a:r>
              <a:t>
</a:t>
            </a:r>
            <a:r>
              <a:rPr i="1"/>
              <a:t>Encontraría la longitud de mi salón de clase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5e0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5e13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encontrarías la </a:t>
            </a:r>
            <a:r>
              <a:rPr b="1" sz="2800">
                <a:solidFill>
                  <a:srgbClr val="7030A0"/>
                </a:solidFill>
              </a:rPr>
              <a:t>longitud</a:t>
            </a:r>
            <a:r>
              <a:rPr b="1" sz="2800"/>
              <a:t> de tu salón de clase?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5e0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5e13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5e06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