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9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4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organizar números decimales de </a:t>
            </a:r>
            <a:r>
              <a:rPr b="1" sz="2000">
                <a:solidFill>
                  <a:srgbClr val="7030A0"/>
                </a:solidFill>
              </a:rPr>
              <a:t>menor a mayo</a:t>
            </a:r>
            <a:r>
              <a:rPr b="1" sz="2000"/>
              <a:t>r utilizando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números decimales de </a:t>
            </a:r>
            <a:r>
              <a:rPr b="1" sz="2000" i="1">
                <a:solidFill>
                  <a:srgbClr val="7030A0"/>
                </a:solidFill>
              </a:rPr>
              <a:t>menor a mayo</a:t>
            </a:r>
            <a:r>
              <a:rPr i="1"/>
              <a:t>r utilizando 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4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organizar números decimales de 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números decimales de 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9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4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es...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organizar números decimales de </a:t>
            </a:r>
            <a:r>
              <a:rPr i="1" b="1">
                <a:solidFill>
                  <a:srgbClr val="7030A0"/>
                </a:solidFill>
              </a:rPr>
              <a:t>menor a mayo</a:t>
            </a:r>
            <a:r>
              <a:rPr i="1"/>
              <a:t>r utilizando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organizar números decimales de menor a mayor utilizando la notación desarrollada?</a:t>
            </a:r>
            <a:r>
              <a:t>
</a:t>
            </a:r>
            <a:r>
              <a:rPr i="1"/>
              <a:t>Yo puedo organizar números decimales de menor a mayor utilizando la notación desarrollada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4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organizar números decimales de </a:t>
            </a:r>
            <a:r>
              <a:rPr b="1" sz="2800">
                <a:solidFill>
                  <a:srgbClr val="7030A0"/>
                </a:solidFill>
              </a:rPr>
              <a:t>menor a mayo</a:t>
            </a:r>
            <a:r>
              <a:rPr b="1" sz="2800"/>
              <a:t>r utilizando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4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