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hyperlink" Target="https://thevisualnonglossary.com/admn/cd_interface/docs_generate/download_reading.php?file=Reading%20Passage_desigualdad_M5e063.docx" TargetMode="External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5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las frases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está relacionada con las frases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las frases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está relacionada con las frases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ver cómo dos amigos usan decimales y símbolos de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 para comparar sus ventas de limonada.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La cantidad de dinero que los amigos comparan</a:t>
            </a:r>
          </a:p>
          <a:p>
            <a:r>
              <a:rPr i="0"/>
              <a:t>• </a:t>
            </a:r>
            <a:r>
              <a:rPr sz="1800" i="0"/>
              <a:t>Cuándo se usan los símbolos </a:t>
            </a:r>
            <a:r>
              <a:rPr sz="1800" b="1" i="0">
                <a:solidFill>
                  <a:srgbClr val="7030A0"/>
                </a:solidFill>
              </a:rPr>
              <a:t>mayor que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menor que</a:t>
            </a:r>
          </a:p>
          <a:p>
            <a:r>
              <a:rPr i="0"/>
              <a:t>• </a:t>
            </a:r>
            <a:r>
              <a:rPr sz="1800" i="0"/>
              <a:t>Qué dicen los amigos sobre sus ventas totales</a:t>
            </a:r>
          </a:p>
          <a:p>
            <a:r>
              <a:rPr i="0"/>
              <a:t>• </a:t>
            </a:r>
            <a:r>
              <a:rPr sz="1800" i="0"/>
              <a:t>Cómo saben los amigos si alcanzaron su meta</a:t>
            </a:r>
          </a:p>
          <a:p>
            <a:r>
              <a:rPr i="0"/>
              <a:t>• </a:t>
            </a:r>
            <a:r>
              <a:rPr sz="1800" i="0"/>
              <a:t>La palabra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 en el pasaje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puede ayudarte comparar decimales en la vida real, como en el puesto de limonada, a entender la </a:t>
            </a:r>
            <a:r>
              <a:rPr sz="1800" b="1" i="0">
                <a:solidFill>
                  <a:srgbClr val="7030A0"/>
                </a:solidFill>
              </a:rPr>
              <a:t>desigualdad</a:t>
            </a:r>
            <a:r>
              <a:rPr sz="1800" i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Comparar decimales me ayuda a entender la </a:t>
            </a:r>
            <a:r>
              <a:rPr sz="1800" b="1" i="1">
                <a:solidFill>
                  <a:srgbClr val="7030A0"/>
                </a:solidFill>
              </a:rPr>
              <a:t>desigualdad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una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 para comparar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para comparar dos fracciones?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para comparar dos fracciones por...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5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7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está relacionada con las frases 
</a:t>
            </a:r>
            <a:r>
              <a:rPr i="1"/>
              <a:t>•   Yo puedo usar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desigualdad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puedes usar una </a:t>
            </a:r>
            <a:r>
              <a:rPr b="1" sz="1800">
                <a:solidFill>
                  <a:srgbClr val="7030A0"/>
                </a:solidFill>
              </a:rPr>
              <a:t>desigualdad</a:t>
            </a:r>
            <a:r>
              <a:t> para comparar dos fracciones?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1800" i="1">
                <a:solidFill>
                  <a:srgbClr val="7030A0"/>
                </a:solidFill>
              </a:rPr>
              <a:t>desigualdad</a:t>
            </a:r>
            <a:r>
              <a:rPr i="1"/>
              <a:t> para comparar dos fracciones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comparar y ordenar decimales hasta los milésimos utilizando símbolos de desigualdad como mayor que, menor que e igual 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una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 para comparar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5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7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