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3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5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5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dimensión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dimensión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sólidos tridimensionales tienen una dimensión de </a:t>
            </a:r>
            <a:r>
              <a:rPr b="1" sz="2000">
                <a:solidFill>
                  <a:srgbClr val="7030A0"/>
                </a:solidFill>
              </a:rPr>
              <a:t>altura</a:t>
            </a:r>
            <a:r>
              <a:rPr b="1" sz="2000"/>
              <a:t>, mientras que las formas bidimensionales no la tienen?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los sólidos tridimensionales tienen una dimensión de </a:t>
            </a:r>
            <a:r>
              <a:rPr b="1" sz="2000" i="1">
                <a:solidFill>
                  <a:srgbClr val="7030A0"/>
                </a:solidFill>
              </a:rPr>
              <a:t>altura</a:t>
            </a:r>
            <a:r>
              <a:rPr i="1"/>
              <a:t>, mientras que las formas bidimensionales no la tienen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sólidos tridimensionales tienen una dimensión de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, mientras que las formas bidimensionales no la tienen?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sólidos tridimensionales tienen una dimensión de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, mientras que las formas bidimensionales no la tienen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altura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altura.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03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altura...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porque...
</a:t>
            </a:r>
            <a:r>
              <a:rPr i="1"/>
              <a:t>•   Yo creo que los sólidos tridimensionales tienen una dimensión de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, mientras que las formas bidimensionales no la tienen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altura.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sólidos tridimensionales tienen una dimensión de altura, mientras que las formas bidimensionales no la tienen?</a:t>
            </a:r>
            <a:r>
              <a:t>
</a:t>
            </a:r>
            <a:r>
              <a:rPr i="1"/>
              <a:t>Yo creo que los sólidos tridimensionales tienen una dimensión de altura, mientras que las formas bidimensionales no la tienen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5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5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5e0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sólidos tridimensionales tienen una dimensión de </a:t>
            </a:r>
            <a:r>
              <a:rPr b="1" sz="2800">
                <a:solidFill>
                  <a:srgbClr val="7030A0"/>
                </a:solidFill>
              </a:rPr>
              <a:t>altura</a:t>
            </a:r>
            <a:r>
              <a:rPr b="1" sz="2800"/>
              <a:t>, mientras que las formas bidimensionales no la tienen?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