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5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5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diferente de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es diferente de lo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 organizar un conjunto de números decimales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 utilizando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organizar un conjunto de números decimales de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utilizando el 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5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organizar un conjunto de números decimales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utilizando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organizar un conjunto de números decimales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utilizando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9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es...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es diferente de lo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porque...
</a:t>
            </a:r>
            <a:r>
              <a:rPr i="1"/>
              <a:t>•   Yo puedo organizar un conjunto de números decimales de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utilizando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organizar un conjunto de números decimales de mayor a menor utilizando el valor de posición?</a:t>
            </a:r>
            <a:r>
              <a:t>
</a:t>
            </a:r>
            <a:r>
              <a:rPr i="1"/>
              <a:t>Yo puedo organizar un conjunto de números decimales de mayor a menor utilizando el valor de posición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5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5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 organizar un conjunto de números decimales de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 utilizando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