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6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4.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4.xml"/><Relationship Id="rId8" Type="http://schemas.openxmlformats.org/officeDocument/2006/relationships/image" Target="../media/image66.png"/><Relationship Id="rId9" Type="http://schemas.openxmlformats.org/officeDocument/2006/relationships/image" Target="../media/image47.png"/><Relationship Id="rId10" Type="http://schemas.openxmlformats.org/officeDocument/2006/relationships/image" Target="../media/image51.png"/><Relationship Id="rId11" Type="http://schemas.openxmlformats.org/officeDocument/2006/relationships/image" Target="../media/image5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22.png"/><Relationship Id="rId9"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13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width</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Width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5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height</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Height</a:t>
            </a:r>
            <a:r>
              <a:t>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5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13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width</a:t>
            </a:r>
            <a:r>
              <a:t> different from </a:t>
            </a:r>
            <a:r>
              <a:rPr b="1">
                <a:solidFill>
                  <a:srgbClr val="7030A0"/>
                </a:solidFill>
              </a:rPr>
              <a:t>height</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Width</a:t>
            </a:r>
            <a:r>
              <a:t> is different from </a:t>
            </a:r>
            <a:r>
              <a:rPr b="1">
                <a:solidFill>
                  <a:srgbClr val="7030A0"/>
                </a:solidFill>
              </a:rPr>
              <a:t>height</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dimension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dimension</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congruent</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Congruent</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the </a:t>
            </a:r>
            <a:r>
              <a:rPr b="1" sz="2000">
                <a:solidFill>
                  <a:srgbClr val="7030A0"/>
                </a:solidFill>
              </a:rPr>
              <a:t>width</a:t>
            </a:r>
            <a:r>
              <a:rPr b="1" sz="2000"/>
              <a:t> of two-dimensional shapes be used to find congruence? </a:t>
            </a:r>
          </a:p>
        </p:txBody>
      </p:sp>
      <p:sp>
        <p:nvSpPr>
          <p:cNvPr id="5" name="TextBox 4"/>
          <p:cNvSpPr txBox="1"/>
          <p:nvPr/>
        </p:nvSpPr>
        <p:spPr>
          <a:xfrm>
            <a:off x="0" y="1490472"/>
            <a:ext cx="5751576" cy="923544"/>
          </a:xfrm>
          <a:prstGeom prst="rect">
            <a:avLst/>
          </a:prstGeom>
          <a:noFill/>
        </p:spPr>
        <p:txBody>
          <a:bodyPr wrap="square">
            <a:spAutoFit/>
          </a:bodyPr>
          <a:lstStyle/>
          <a:p>
            <a:r>
              <a:rPr i="1"/>
              <a:t>The </a:t>
            </a:r>
            <a:r>
              <a:rPr b="1" sz="2000" i="1">
                <a:solidFill>
                  <a:srgbClr val="7030A0"/>
                </a:solidFill>
              </a:rPr>
              <a:t>width</a:t>
            </a:r>
            <a:r>
              <a:rPr i="1"/>
              <a:t> of two-dimensional shapes can be used to find congruence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513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505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503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5021w.png"/>
          <p:cNvPicPr>
            <a:picLocks noChangeAspect="1"/>
          </p:cNvPicPr>
          <p:nvPr/>
        </p:nvPicPr>
        <p:blipFill>
          <a:blip r:embed="rId7"/>
          <a:stretch>
            <a:fillRect/>
          </a:stretch>
        </p:blipFill>
        <p:spPr>
          <a:xfrm>
            <a:off x="9144000" y="6858000"/>
            <a:ext cx="3054096" cy="2286000"/>
          </a:xfrm>
          <a:prstGeom prst="rect">
            <a:avLst/>
          </a:prstGeom>
        </p:spPr>
      </p:pic>
      <p:pic>
        <p:nvPicPr>
          <p:cNvPr id="11" name="Picture 10" descr="not_ready.png"/>
          <p:cNvPicPr>
            <a:picLocks noChangeAspect="1"/>
          </p:cNvPicPr>
          <p:nvPr/>
        </p:nvPicPr>
        <p:blipFill>
          <a:blip r:embed="rId8"/>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9"/>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10"/>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1"/>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2"/>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3"/>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13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the </a:t>
            </a:r>
            <a:r>
              <a:rPr b="1">
                <a:solidFill>
                  <a:srgbClr val="7030A0"/>
                </a:solidFill>
              </a:rPr>
              <a:t>width</a:t>
            </a:r>
            <a:r>
              <a:t> of two-dimensional shapes be used to find congruence?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width</a:t>
            </a:r>
            <a:r>
              <a:t> of two-dimensional shapes can be used to find congruence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width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width</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width.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13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13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width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5056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5033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M5021i.png"/>
          <p:cNvPicPr>
            <a:picLocks noChangeAspect="1"/>
          </p:cNvPicPr>
          <p:nvPr/>
        </p:nvPicPr>
        <p:blipFill>
          <a:blip r:embed="rId11"/>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width...</a:t>
            </a:r>
            <a:r>
              <a:rPr i="1"/>
              <a:t>
From this visual, I can infer… </a:t>
            </a:r>
            <a:r>
              <a:rPr i="0"/>
              <a:t>(use </a:t>
            </a:r>
            <a:r>
              <a:rPr b="1">
                <a:solidFill>
                  <a:srgbClr val="7030A0"/>
                </a:solidFill>
              </a:rPr>
              <a:t>width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width</a:t>
            </a:r>
            <a:r>
              <a:t>.
Include 3-5 other vocabulary words in your paragraph. You may include the following stems:​
</a:t>
            </a:r>
            <a:r>
              <a:rPr i="1"/>
              <a:t>•   </a:t>
            </a:r>
            <a:r>
              <a:rPr i="1" b="1">
                <a:solidFill>
                  <a:srgbClr val="7030A0"/>
                </a:solidFill>
              </a:rPr>
              <a:t>Width</a:t>
            </a:r>
            <a:r>
              <a:rPr i="1"/>
              <a:t> is...
</a:t>
            </a:r>
            <a:r>
              <a:rPr i="1"/>
              <a:t>•   </a:t>
            </a:r>
            <a:r>
              <a:rPr i="1" b="1">
                <a:solidFill>
                  <a:srgbClr val="7030A0"/>
                </a:solidFill>
              </a:rPr>
              <a:t>Width</a:t>
            </a:r>
            <a:r>
              <a:rPr i="1"/>
              <a:t> is different from </a:t>
            </a:r>
            <a:r>
              <a:rPr i="1" b="1">
                <a:solidFill>
                  <a:srgbClr val="7030A0"/>
                </a:solidFill>
              </a:rPr>
              <a:t>height</a:t>
            </a:r>
            <a:r>
              <a:rPr i="1"/>
              <a:t> because...
</a:t>
            </a:r>
            <a:r>
              <a:rPr i="1"/>
              <a:t>•   The </a:t>
            </a:r>
            <a:r>
              <a:rPr i="1" b="1">
                <a:solidFill>
                  <a:srgbClr val="7030A0"/>
                </a:solidFill>
              </a:rPr>
              <a:t>width</a:t>
            </a:r>
            <a:r>
              <a:rPr i="1"/>
              <a:t> of two-dimensional shapes can be used to find congruence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513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width.</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the width of two-dimensional shapes be used to find congruence? </a:t>
            </a:r>
            <a:r>
              <a:t>
</a:t>
            </a:r>
            <a:r>
              <a:rPr i="1"/>
              <a:t>The width of two-dimensional shapes can be used to find congruence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5133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5056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503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M5021w.png"/>
          <p:cNvPicPr>
            <a:picLocks noChangeAspect="1"/>
          </p:cNvPicPr>
          <p:nvPr/>
        </p:nvPicPr>
        <p:blipFill>
          <a:blip r:embed="rId7"/>
          <a:stretch>
            <a:fillRect/>
          </a:stretch>
        </p:blipFill>
        <p:spPr>
          <a:xfrm>
            <a:off x="9144000" y="6858000"/>
            <a:ext cx="3054096" cy="2286000"/>
          </a:xfrm>
          <a:prstGeom prst="rect">
            <a:avLst/>
          </a:prstGeom>
        </p:spPr>
      </p:pic>
      <p:pic>
        <p:nvPicPr>
          <p:cNvPr id="12" name="Picture 11" descr="pacman.png"/>
          <p:cNvPicPr>
            <a:picLocks noChangeAspect="1"/>
          </p:cNvPicPr>
          <p:nvPr/>
        </p:nvPicPr>
        <p:blipFill>
          <a:blip r:embed="rId8"/>
          <a:stretch>
            <a:fillRect/>
          </a:stretch>
        </p:blipFill>
        <p:spPr>
          <a:xfrm>
            <a:off x="7360920" y="2075688"/>
            <a:ext cx="1199803" cy="689956"/>
          </a:xfrm>
          <a:prstGeom prst="rect">
            <a:avLst/>
          </a:prstGeom>
        </p:spPr>
      </p:pic>
      <p:pic>
        <p:nvPicPr>
          <p:cNvPr id="13" name="Picture 12" descr="bracket.png"/>
          <p:cNvPicPr>
            <a:picLocks noChangeAspect="1"/>
          </p:cNvPicPr>
          <p:nvPr/>
        </p:nvPicPr>
        <p:blipFill>
          <a:blip r:embed="rId9"/>
          <a:stretch>
            <a:fillRect/>
          </a:stretch>
        </p:blipFill>
        <p:spPr>
          <a:xfrm>
            <a:off x="5888736" y="2039112"/>
            <a:ext cx="969264" cy="758952"/>
          </a:xfrm>
          <a:prstGeom prst="rect">
            <a:avLst/>
          </a:prstGeom>
        </p:spPr>
      </p:pic>
      <p:pic>
        <p:nvPicPr>
          <p:cNvPr id="14" name="Picture 13" descr="noun-write-1439720.png"/>
          <p:cNvPicPr>
            <a:picLocks noChangeAspect="1"/>
          </p:cNvPicPr>
          <p:nvPr/>
        </p:nvPicPr>
        <p:blipFill>
          <a:blip r:embed="rId10"/>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can the </a:t>
            </a:r>
            <a:r>
              <a:rPr b="1" sz="2800">
                <a:solidFill>
                  <a:srgbClr val="7030A0"/>
                </a:solidFill>
              </a:rPr>
              <a:t>width</a:t>
            </a:r>
            <a:r>
              <a:rPr b="1" sz="2800"/>
              <a:t> of two-dimensional shapes be used to find congruence?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513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505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503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5021w.png"/>
          <p:cNvPicPr>
            <a:picLocks noChangeAspect="1"/>
          </p:cNvPicPr>
          <p:nvPr/>
        </p:nvPicPr>
        <p:blipFill>
          <a:blip r:embed="rId7"/>
          <a:stretch>
            <a:fillRect/>
          </a:stretch>
        </p:blipFill>
        <p:spPr>
          <a:xfrm>
            <a:off x="9144000" y="6858000"/>
            <a:ext cx="3054096" cy="2286000"/>
          </a:xfrm>
          <a:prstGeom prst="rect">
            <a:avLst/>
          </a:prstGeom>
        </p:spPr>
      </p:pic>
      <p:pic>
        <p:nvPicPr>
          <p:cNvPr id="11" name="Picture 10"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1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5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