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simplified_form_M5115.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3.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equivalent fraction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equivalent fraction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4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11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simplified form</a:t>
            </a:r>
            <a:r>
              <a:t> fraction related to an </a:t>
            </a:r>
            <a:r>
              <a:rPr b="1">
                <a:solidFill>
                  <a:srgbClr val="7030A0"/>
                </a:solidFill>
              </a:rPr>
              <a:t>equivalent fraction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simplified form</a:t>
            </a:r>
            <a:r>
              <a:t> fraction is related to an </a:t>
            </a:r>
            <a:r>
              <a:rPr b="1">
                <a:solidFill>
                  <a:srgbClr val="7030A0"/>
                </a:solidFill>
              </a:rPr>
              <a:t>equivalent fraction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To learn how to recognize and create the </a:t>
            </a:r>
            <a:r>
              <a:rPr sz="1800" b="1" i="0">
                <a:solidFill>
                  <a:srgbClr val="7030A0"/>
                </a:solidFill>
              </a:rPr>
              <a:t>simplified form</a:t>
            </a:r>
            <a:r>
              <a:rPr sz="1800" i="0"/>
              <a:t> of a fraction using </a:t>
            </a:r>
            <a:r>
              <a:rPr sz="1800" b="1" i="0">
                <a:solidFill>
                  <a:srgbClr val="7030A0"/>
                </a:solidFill>
              </a:rPr>
              <a:t>factors</a:t>
            </a:r>
            <a:r>
              <a:rPr sz="1800" i="0"/>
              <a: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Examples of fractions that show the same amount</a:t>
            </a:r>
          </a:p>
          <a:p>
            <a:r>
              <a:rPr i="0"/>
              <a:t>• </a:t>
            </a:r>
            <a:r>
              <a:rPr sz="1800" i="0"/>
              <a:t>Steps that involve using </a:t>
            </a:r>
            <a:r>
              <a:rPr sz="1800" b="1" i="0">
                <a:solidFill>
                  <a:srgbClr val="7030A0"/>
                </a:solidFill>
              </a:rPr>
              <a:t>factors</a:t>
            </a:r>
          </a:p>
          <a:p>
            <a:r>
              <a:rPr i="0"/>
              <a:t>• </a:t>
            </a:r>
            <a:r>
              <a:rPr sz="1800" i="0"/>
              <a:t>What makes a fraction the </a:t>
            </a:r>
            <a:r>
              <a:rPr sz="1800" b="1" i="0">
                <a:solidFill>
                  <a:srgbClr val="7030A0"/>
                </a:solidFill>
              </a:rPr>
              <a:t>simplified form</a:t>
            </a:r>
          </a:p>
          <a:p>
            <a:r>
              <a:rPr i="0"/>
              <a:t>• </a:t>
            </a:r>
            <a:r>
              <a:rPr sz="1800" i="0"/>
              <a:t>Clues that a fraction cannot be </a:t>
            </a:r>
            <a:r>
              <a:rPr sz="1800" b="1" i="0">
                <a:solidFill>
                  <a:srgbClr val="7030A0"/>
                </a:solidFill>
              </a:rPr>
              <a:t>simplified</a:t>
            </a:r>
            <a:r>
              <a:rPr sz="1800" i="0"/>
              <a:t> further</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Why might someone choose to use </a:t>
            </a:r>
            <a:r>
              <a:rPr sz="1800" b="1" i="0">
                <a:solidFill>
                  <a:srgbClr val="7030A0"/>
                </a:solidFill>
              </a:rPr>
              <a:t>simplified form</a:t>
            </a:r>
            <a:r>
              <a:rPr sz="1800" i="0"/>
              <a:t> when doing fraction work in math?</a:t>
            </a:r>
          </a:p>
        </p:txBody>
      </p:sp>
      <p:sp>
        <p:nvSpPr>
          <p:cNvPr id="4" name="TextBox 3"/>
          <p:cNvSpPr txBox="1"/>
          <p:nvPr/>
        </p:nvSpPr>
        <p:spPr>
          <a:xfrm>
            <a:off x="1" y="2121408"/>
            <a:ext cx="3044952" cy="1764792"/>
          </a:xfrm>
          <a:prstGeom prst="rect">
            <a:avLst/>
          </a:prstGeom>
          <a:noFill/>
        </p:spPr>
        <p:txBody>
          <a:bodyPr wrap="square">
            <a:spAutoFit/>
          </a:bodyPr>
          <a:lstStyle/>
          <a:p>
            <a:r>
              <a:rPr sz="1800" i="1"/>
              <a:t>Someone might choose to use </a:t>
            </a:r>
            <a:r>
              <a:rPr sz="1800" b="1" i="1">
                <a:solidFill>
                  <a:srgbClr val="7030A0"/>
                </a:solidFill>
              </a:rPr>
              <a:t>simplified form</a:t>
            </a:r>
            <a:r>
              <a:rPr sz="1800" i="1"/>
              <a:t> when doing fraction work in math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5115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we </a:t>
            </a:r>
            <a:r>
              <a:rPr b="1" sz="2000">
                <a:solidFill>
                  <a:srgbClr val="7030A0"/>
                </a:solidFill>
              </a:rPr>
              <a:t>simplify</a:t>
            </a:r>
            <a:r>
              <a:rPr b="1" sz="2000"/>
              <a:t> fractions when we do math problems? </a:t>
            </a:r>
          </a:p>
        </p:txBody>
      </p:sp>
      <p:sp>
        <p:nvSpPr>
          <p:cNvPr id="5" name="TextBox 4"/>
          <p:cNvSpPr txBox="1"/>
          <p:nvPr/>
        </p:nvSpPr>
        <p:spPr>
          <a:xfrm>
            <a:off x="0" y="1490472"/>
            <a:ext cx="5751576" cy="923544"/>
          </a:xfrm>
          <a:prstGeom prst="rect">
            <a:avLst/>
          </a:prstGeom>
          <a:noFill/>
        </p:spPr>
        <p:txBody>
          <a:bodyPr wrap="square">
            <a:spAutoFit/>
          </a:bodyPr>
          <a:lstStyle/>
          <a:p>
            <a:r>
              <a:rPr i="1"/>
              <a:t>We </a:t>
            </a:r>
            <a:r>
              <a:rPr b="1" sz="2000" i="1">
                <a:solidFill>
                  <a:srgbClr val="7030A0"/>
                </a:solidFill>
              </a:rPr>
              <a:t>simplify</a:t>
            </a:r>
            <a:r>
              <a:rPr i="1"/>
              <a:t> fractions when we do math problems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11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4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11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we </a:t>
            </a:r>
            <a:r>
              <a:rPr b="1">
                <a:solidFill>
                  <a:srgbClr val="7030A0"/>
                </a:solidFill>
              </a:rPr>
              <a:t>simplify</a:t>
            </a:r>
            <a:r>
              <a:t> fractions when we do math problems?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We </a:t>
            </a:r>
            <a:r>
              <a:rPr b="1">
                <a:solidFill>
                  <a:srgbClr val="7030A0"/>
                </a:solidFill>
              </a:rPr>
              <a:t>simplify</a:t>
            </a:r>
            <a:r>
              <a:t> fractions when we do math problems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simplified form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simplified form</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simplified form.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1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1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simplified form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4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simplified form...</a:t>
            </a:r>
            <a:r>
              <a:rPr i="1"/>
              <a:t>
From this visual, I can infer… </a:t>
            </a:r>
            <a:r>
              <a:rPr i="0"/>
              <a:t>(use </a:t>
            </a:r>
            <a:r>
              <a:rPr b="1">
                <a:solidFill>
                  <a:srgbClr val="7030A0"/>
                </a:solidFill>
              </a:rPr>
              <a:t>simplified form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simplified form</a:t>
            </a:r>
            <a:r>
              <a:t>.
Include 3-5 other vocabulary words in your paragraph. You may include the following stems:​
</a:t>
            </a:r>
            <a:r>
              <a:rPr i="1"/>
              <a:t>•   The </a:t>
            </a:r>
            <a:r>
              <a:rPr i="1" b="1">
                <a:solidFill>
                  <a:srgbClr val="7030A0"/>
                </a:solidFill>
              </a:rPr>
              <a:t>simplified form</a:t>
            </a:r>
            <a:r>
              <a:rPr i="1"/>
              <a:t> is...
</a:t>
            </a:r>
            <a:r>
              <a:rPr i="1"/>
              <a:t>•   A </a:t>
            </a:r>
            <a:r>
              <a:rPr i="1" b="1">
                <a:solidFill>
                  <a:srgbClr val="7030A0"/>
                </a:solidFill>
              </a:rPr>
              <a:t>simplified form</a:t>
            </a:r>
            <a:r>
              <a:rPr i="1"/>
              <a:t> fraction is related to an </a:t>
            </a:r>
            <a:r>
              <a:rPr i="1" b="1">
                <a:solidFill>
                  <a:srgbClr val="7030A0"/>
                </a:solidFill>
              </a:rPr>
              <a:t>equivalent fraction</a:t>
            </a:r>
            <a:r>
              <a:rPr i="1"/>
              <a:t> because...
</a:t>
            </a:r>
            <a:r>
              <a:rPr i="1"/>
              <a:t>•   We </a:t>
            </a:r>
            <a:r>
              <a:rPr i="1" b="1">
                <a:solidFill>
                  <a:srgbClr val="7030A0"/>
                </a:solidFill>
              </a:rPr>
              <a:t>simplify</a:t>
            </a:r>
            <a:r>
              <a:rPr i="1"/>
              <a:t> fractions when we do math problems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11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simplified form</a:t>
            </a:r>
          </a:p>
        </p:txBody>
      </p:sp>
      <p:sp>
        <p:nvSpPr>
          <p:cNvPr id="4" name="TextBox 3"/>
          <p:cNvSpPr txBox="1"/>
          <p:nvPr/>
        </p:nvSpPr>
        <p:spPr>
          <a:xfrm>
            <a:off x="155448" y="841248"/>
            <a:ext cx="5111496" cy="585216"/>
          </a:xfrm>
          <a:prstGeom prst="rect">
            <a:avLst/>
          </a:prstGeom>
          <a:noFill/>
        </p:spPr>
        <p:txBody>
          <a:bodyPr wrap="non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Why do you think we </a:t>
            </a:r>
            <a:r>
              <a:rPr b="1" sz="1800">
                <a:solidFill>
                  <a:srgbClr val="7030A0"/>
                </a:solidFill>
              </a:rPr>
              <a:t>simplify</a:t>
            </a:r>
            <a:r>
              <a:t> fractions when we do math problems? </a:t>
            </a:r>
          </a:p>
        </p:txBody>
      </p:sp>
      <p:sp>
        <p:nvSpPr>
          <p:cNvPr id="8" name="TextBox 7"/>
          <p:cNvSpPr txBox="1"/>
          <p:nvPr/>
        </p:nvSpPr>
        <p:spPr>
          <a:xfrm>
            <a:off x="155448" y="5605272"/>
            <a:ext cx="5751576" cy="4663440"/>
          </a:xfrm>
          <a:prstGeom prst="rect">
            <a:avLst/>
          </a:prstGeom>
          <a:noFill/>
        </p:spPr>
        <p:txBody>
          <a:bodyPr wrap="square">
            <a:spAutoFit/>
          </a:bodyPr>
          <a:lstStyle/>
          <a:p>
            <a:r>
              <a:rPr i="1"/>
              <a:t>We </a:t>
            </a:r>
            <a:r>
              <a:rPr b="1" sz="1800" i="1">
                <a:solidFill>
                  <a:srgbClr val="7030A0"/>
                </a:solidFill>
              </a:rPr>
              <a:t>simplify</a:t>
            </a:r>
            <a:r>
              <a:rPr i="1"/>
              <a:t> fractions when we do math problems because...</a:t>
            </a:r>
          </a:p>
        </p:txBody>
      </p:sp>
      <p:sp>
        <p:nvSpPr>
          <p:cNvPr id="9" name="TextBox 8"/>
          <p:cNvSpPr txBox="1"/>
          <p:nvPr/>
        </p:nvSpPr>
        <p:spPr>
          <a:xfrm>
            <a:off x="155448" y="1371600"/>
            <a:ext cx="5907024" cy="1197864"/>
          </a:xfrm>
          <a:prstGeom prst="rect">
            <a:avLst/>
          </a:prstGeom>
          <a:noFill/>
        </p:spPr>
        <p:txBody>
          <a:bodyPr wrap="square">
            <a:spAutoFit/>
          </a:bodyPr>
          <a:lstStyle/>
          <a:p/>
          <a:p>
            <a:r>
              <a:rPr sz="2400" i="0"/>
              <a:t>We can use factors to </a:t>
            </a:r>
            <a:r>
              <a:rPr sz="2400" b="1" i="0">
                <a:solidFill>
                  <a:srgbClr val="7030A0"/>
                </a:solidFill>
              </a:rPr>
              <a:t>simplify fractions</a:t>
            </a:r>
            <a:r>
              <a:rPr sz="2400" i="0"/>
              <a:t> to their simplest form.</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5115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M5045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we </a:t>
            </a:r>
            <a:r>
              <a:rPr b="1" sz="2800">
                <a:solidFill>
                  <a:srgbClr val="7030A0"/>
                </a:solidFill>
              </a:rPr>
              <a:t>simplify</a:t>
            </a:r>
            <a:r>
              <a:rPr b="1" sz="2800"/>
              <a:t> fractions when we do math problems?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11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4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1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11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simplified form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simplified form</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