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4.png"/><Relationship Id="rId24" Type="http://schemas.openxmlformats.org/officeDocument/2006/relationships/image" Target="../media/image28.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3.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5.png"/><Relationship Id="rId9" Type="http://schemas.openxmlformats.org/officeDocument/2006/relationships/image" Target="../media/image44.png"/><Relationship Id="rId10"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2.png"/><Relationship Id="rId8" Type="http://schemas.openxmlformats.org/officeDocument/2006/relationships/image" Target="../media/image33.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M509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place value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Place value</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M510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rounding</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Rounding</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M510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M509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place value</a:t>
            </a:r>
            <a:r>
              <a:t> related to </a:t>
            </a:r>
            <a:r>
              <a:rPr b="1">
                <a:solidFill>
                  <a:srgbClr val="7030A0"/>
                </a:solidFill>
              </a:rPr>
              <a:t>rounding</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Place value</a:t>
            </a:r>
            <a:r>
              <a:t> is related to </a:t>
            </a:r>
            <a:r>
              <a:rPr b="1">
                <a:solidFill>
                  <a:srgbClr val="7030A0"/>
                </a:solidFill>
              </a:rPr>
              <a:t>rounding</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M509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place value</a:t>
            </a:r>
            <a:r>
              <a:t> related to </a:t>
            </a:r>
            <a:r>
              <a:rPr b="1">
                <a:solidFill>
                  <a:srgbClr val="7030A0"/>
                </a:solidFill>
              </a:rPr>
              <a:t>rounding</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Place value</a:t>
            </a:r>
            <a:r>
              <a:t> is related to </a:t>
            </a:r>
            <a:r>
              <a:rPr b="1">
                <a:solidFill>
                  <a:srgbClr val="7030A0"/>
                </a:solidFill>
              </a:rPr>
              <a:t>rounding</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M504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expanded notation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Expanded notation</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M509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can you use </a:t>
            </a:r>
            <a:r>
              <a:rPr b="1">
                <a:solidFill>
                  <a:srgbClr val="7030A0"/>
                </a:solidFill>
              </a:rPr>
              <a:t>place value</a:t>
            </a:r>
            <a:r>
              <a:t> to write a number in </a:t>
            </a:r>
            <a:r>
              <a:rPr b="1">
                <a:solidFill>
                  <a:srgbClr val="7030A0"/>
                </a:solidFill>
              </a:rPr>
              <a:t>expanded notation</a:t>
            </a:r>
            <a:r>
              <a:t>? Can you give an example?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can use </a:t>
            </a:r>
            <a:r>
              <a:rPr b="1">
                <a:solidFill>
                  <a:srgbClr val="7030A0"/>
                </a:solidFill>
              </a:rPr>
              <a:t>place value</a:t>
            </a:r>
            <a:r>
              <a:t> to write a number in </a:t>
            </a:r>
            <a:r>
              <a:rPr b="1">
                <a:solidFill>
                  <a:srgbClr val="7030A0"/>
                </a:solidFill>
              </a:rPr>
              <a:t>expanded notation</a:t>
            </a:r>
            <a:r>
              <a:t> by...One example is...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place value.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M509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M509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place value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M510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M5047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place value...</a:t>
            </a:r>
            <a:r>
              <a:rPr i="1"/>
              <a:t>
From this visual, I can infer… </a:t>
            </a:r>
            <a:r>
              <a:rPr i="0"/>
              <a:t>(use </a:t>
            </a:r>
            <a:r>
              <a:rPr b="1">
                <a:solidFill>
                  <a:srgbClr val="7030A0"/>
                </a:solidFill>
              </a:rPr>
              <a:t>place value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M509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place value</a:t>
            </a:r>
            <a:r>
              <a:t>.
Include 3-5 other vocabulary words in your paragraph. You may include the following stems:​
</a:t>
            </a:r>
            <a:r>
              <a:rPr i="1"/>
              <a:t>•   </a:t>
            </a:r>
            <a:r>
              <a:rPr i="1" b="1">
                <a:solidFill>
                  <a:srgbClr val="7030A0"/>
                </a:solidFill>
              </a:rPr>
              <a:t>Place value</a:t>
            </a:r>
            <a:r>
              <a:rPr i="1"/>
              <a:t> is...
</a:t>
            </a:r>
            <a:r>
              <a:rPr i="1"/>
              <a:t>•   </a:t>
            </a:r>
            <a:r>
              <a:rPr i="1" b="1">
                <a:solidFill>
                  <a:srgbClr val="7030A0"/>
                </a:solidFill>
              </a:rPr>
              <a:t>Place value</a:t>
            </a:r>
            <a:r>
              <a:rPr i="1"/>
              <a:t> is related to </a:t>
            </a:r>
            <a:r>
              <a:rPr i="1" b="1">
                <a:solidFill>
                  <a:srgbClr val="7030A0"/>
                </a:solidFill>
              </a:rPr>
              <a:t>rounding</a:t>
            </a:r>
            <a:r>
              <a:rPr i="1"/>
              <a:t> because...
</a:t>
            </a:r>
            <a:r>
              <a:rPr i="1"/>
              <a:t>•   I can use </a:t>
            </a:r>
            <a:r>
              <a:rPr i="1" b="1">
                <a:solidFill>
                  <a:srgbClr val="7030A0"/>
                </a:solidFill>
              </a:rPr>
              <a:t>place value</a:t>
            </a:r>
            <a:r>
              <a:rPr i="1"/>
              <a:t> to write a number in </a:t>
            </a:r>
            <a:r>
              <a:rPr i="1" b="1">
                <a:solidFill>
                  <a:srgbClr val="7030A0"/>
                </a:solidFill>
              </a:rPr>
              <a:t>expanded notation</a:t>
            </a:r>
            <a:r>
              <a:rPr i="1"/>
              <a:t> by...One example is...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M5095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place value.</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is place value related to rounding?</a:t>
            </a:r>
            <a:r>
              <a:t>
</a:t>
            </a:r>
            <a:r>
              <a:rPr i="1"/>
              <a:t>Place value is related to rounding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M5095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M510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M5047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can you use place value to write a number in expanded notation? Can you give an example? </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M5095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M510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M504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M509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M510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M504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